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5" r:id="rId4"/>
  </p:sldMasterIdLst>
  <p:notesMasterIdLst>
    <p:notesMasterId r:id="rId18"/>
  </p:notesMasterIdLst>
  <p:handoutMasterIdLst>
    <p:handoutMasterId r:id="rId19"/>
  </p:handoutMasterIdLst>
  <p:sldIdLst>
    <p:sldId id="403" r:id="rId5"/>
    <p:sldId id="259" r:id="rId6"/>
    <p:sldId id="429" r:id="rId7"/>
    <p:sldId id="430" r:id="rId8"/>
    <p:sldId id="441" r:id="rId9"/>
    <p:sldId id="432" r:id="rId10"/>
    <p:sldId id="433" r:id="rId11"/>
    <p:sldId id="434" r:id="rId12"/>
    <p:sldId id="435" r:id="rId13"/>
    <p:sldId id="436" r:id="rId14"/>
    <p:sldId id="437" r:id="rId15"/>
    <p:sldId id="438" r:id="rId16"/>
    <p:sldId id="439" r:id="rId17"/>
  </p:sldIdLst>
  <p:sldSz cx="12192000" cy="6858000"/>
  <p:notesSz cx="6858000" cy="9144000"/>
  <p:defaultTextStyle>
    <a:defPPr>
      <a:defRPr lang="en-US"/>
    </a:defPPr>
    <a:lvl1pPr marL="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lance" id="{705054ED-DB56-FA4C-BB16-D35BDEFFF4C1}">
          <p14:sldIdLst>
            <p14:sldId id="403"/>
            <p14:sldId id="259"/>
            <p14:sldId id="429"/>
            <p14:sldId id="430"/>
            <p14:sldId id="441"/>
            <p14:sldId id="432"/>
            <p14:sldId id="433"/>
            <p14:sldId id="434"/>
            <p14:sldId id="435"/>
            <p14:sldId id="436"/>
            <p14:sldId id="437"/>
            <p14:sldId id="438"/>
            <p14:sldId id="43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4197CD-E2BA-E28E-FD39-390062A71A5D}" name="Sarah-Beth Wilding" initials="SBW" userId="S::swilding@educationdevelopmenttrust.com::5c3c6e8d-f58a-4574-96c8-107667e0fdd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884"/>
    <a:srgbClr val="006A83"/>
    <a:srgbClr val="006A84"/>
    <a:srgbClr val="003D62"/>
    <a:srgbClr val="14A397"/>
    <a:srgbClr val="ED8434"/>
    <a:srgbClr val="D2D2D2"/>
    <a:srgbClr val="FEC507"/>
    <a:srgbClr val="7EB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1366F4-CCF6-4B48-A0B7-92AB37213CB0}" v="44" dt="2025-06-16T12:19:38.463"/>
    <p1510:client id="{47160E42-C164-45CA-B332-60547DF16F37}" v="46" dt="2025-06-17T10:57:19.114"/>
    <p1510:client id="{77CB9ED3-220F-456C-8B6C-BE5FC1F5C528}" v="68" dt="2025-06-16T12:03:57.826"/>
    <p1510:client id="{B1D24B47-5C68-9D35-DA10-70BB951C96B6}" v="46" dt="2025-06-16T12:09:45.388"/>
    <p1510:client id="{FDC61320-94D3-48D1-8D77-2FCEBEF1F0AE}" v="3" dt="2025-06-17T11:50:57.2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Poppins" pitchFamily="2" charset="77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0EBAF-D955-C443-AB02-2BCBC7797572}" type="datetimeFigureOut">
              <a:rPr lang="en-US" smtClean="0">
                <a:latin typeface="Poppins" pitchFamily="2" charset="77"/>
              </a:rPr>
              <a:t>6/26/2025</a:t>
            </a:fld>
            <a:endParaRPr lang="en-US">
              <a:latin typeface="Poppins" pitchFamily="2" charset="77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Poppins" pitchFamily="2" charset="77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1DC8B-0A09-DC4E-ABCE-FAAA12F0302B}" type="slidenum">
              <a:rPr lang="en-US" smtClean="0">
                <a:latin typeface="Poppins" pitchFamily="2" charset="77"/>
              </a:rPr>
              <a:t>‹#›</a:t>
            </a:fld>
            <a:endParaRPr lang="en-US">
              <a:latin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68574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Poppins" pitchFamily="2" charset="77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Poppins" pitchFamily="2" charset="77"/>
              </a:defRPr>
            </a:lvl1pPr>
          </a:lstStyle>
          <a:p>
            <a:fld id="{247A641A-FC50-3840-A830-42D90553FE8C}" type="datetimeFigureOut">
              <a:rPr lang="en-US" smtClean="0"/>
              <a:pPr/>
              <a:t>6/26/2025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Poppins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Poppins" pitchFamily="2" charset="77"/>
              </a:defRPr>
            </a:lvl1pPr>
          </a:lstStyle>
          <a:p>
            <a:fld id="{8C896355-3DDC-9949-861F-AD0908BFC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77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Poppins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Poppins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Poppins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Poppins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Poppins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6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D7C632-69F1-9E4A-3ACC-A93316C04F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139" y="-78828"/>
            <a:ext cx="12472277" cy="7015655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3EE6C97-3BC9-2D25-BEAE-09ECC6DDB8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678620"/>
            <a:ext cx="5675585" cy="268013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ECD3F2D4-7CB5-5F80-83AE-F45705143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6072" y="1563683"/>
            <a:ext cx="4229100" cy="1621619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1644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D7C632-69F1-9E4A-3ACC-A93316C04F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138" y="-78828"/>
            <a:ext cx="12472275" cy="7015655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3EE6C97-3BC9-2D25-BEAE-09ECC6DDB8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678620"/>
            <a:ext cx="5675585" cy="268013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ECD3F2D4-7CB5-5F80-83AE-F45705143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6072" y="1563683"/>
            <a:ext cx="4229100" cy="1621619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5612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D7C632-69F1-9E4A-3ACC-A93316C04F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138" y="-78828"/>
            <a:ext cx="12472275" cy="7015654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3EE6C97-3BC9-2D25-BEAE-09ECC6DDB8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678620"/>
            <a:ext cx="5675585" cy="268013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ECD3F2D4-7CB5-5F80-83AE-F45705143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6072" y="1563683"/>
            <a:ext cx="4229100" cy="1621619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8837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D7C632-69F1-9E4A-3ACC-A93316C04F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137" y="-78828"/>
            <a:ext cx="12472273" cy="7015654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3EE6C97-3BC9-2D25-BEAE-09ECC6DDB8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678620"/>
            <a:ext cx="5675585" cy="268013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ECD3F2D4-7CB5-5F80-83AE-F45705143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6072" y="1563683"/>
            <a:ext cx="4229100" cy="1621619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777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D7C632-69F1-9E4A-3ACC-A93316C04F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17" r="794" b="6997"/>
          <a:stretch/>
        </p:blipFill>
        <p:spPr>
          <a:xfrm>
            <a:off x="0" y="-1"/>
            <a:ext cx="9939130" cy="6858001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3EE6C97-3BC9-2D25-BEAE-09ECC6DDB8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55096" y="-151259"/>
            <a:ext cx="7106819" cy="7132871"/>
          </a:xfrm>
          <a:custGeom>
            <a:avLst/>
            <a:gdLst>
              <a:gd name="connsiteX0" fmla="*/ 0 w 5675585"/>
              <a:gd name="connsiteY0" fmla="*/ 0 h 2680139"/>
              <a:gd name="connsiteX1" fmla="*/ 5675585 w 5675585"/>
              <a:gd name="connsiteY1" fmla="*/ 0 h 2680139"/>
              <a:gd name="connsiteX2" fmla="*/ 5675585 w 5675585"/>
              <a:gd name="connsiteY2" fmla="*/ 2680139 h 2680139"/>
              <a:gd name="connsiteX3" fmla="*/ 0 w 5675585"/>
              <a:gd name="connsiteY3" fmla="*/ 2680139 h 2680139"/>
              <a:gd name="connsiteX4" fmla="*/ 0 w 5675585"/>
              <a:gd name="connsiteY4" fmla="*/ 0 h 2680139"/>
              <a:gd name="connsiteX0" fmla="*/ 3339548 w 5675585"/>
              <a:gd name="connsiteY0" fmla="*/ 0 h 6510017"/>
              <a:gd name="connsiteX1" fmla="*/ 5675585 w 5675585"/>
              <a:gd name="connsiteY1" fmla="*/ 3829878 h 6510017"/>
              <a:gd name="connsiteX2" fmla="*/ 5675585 w 5675585"/>
              <a:gd name="connsiteY2" fmla="*/ 6510017 h 6510017"/>
              <a:gd name="connsiteX3" fmla="*/ 0 w 5675585"/>
              <a:gd name="connsiteY3" fmla="*/ 6510017 h 6510017"/>
              <a:gd name="connsiteX4" fmla="*/ 3339548 w 5675585"/>
              <a:gd name="connsiteY4" fmla="*/ 0 h 6510017"/>
              <a:gd name="connsiteX0" fmla="*/ 3339548 w 6165915"/>
              <a:gd name="connsiteY0" fmla="*/ 1 h 6510018"/>
              <a:gd name="connsiteX1" fmla="*/ 6165915 w 6165915"/>
              <a:gd name="connsiteY1" fmla="*/ 0 h 6510018"/>
              <a:gd name="connsiteX2" fmla="*/ 5675585 w 6165915"/>
              <a:gd name="connsiteY2" fmla="*/ 6510018 h 6510018"/>
              <a:gd name="connsiteX3" fmla="*/ 0 w 6165915"/>
              <a:gd name="connsiteY3" fmla="*/ 6510018 h 6510018"/>
              <a:gd name="connsiteX4" fmla="*/ 3339548 w 6165915"/>
              <a:gd name="connsiteY4" fmla="*/ 1 h 6510018"/>
              <a:gd name="connsiteX0" fmla="*/ 3339548 w 6165915"/>
              <a:gd name="connsiteY0" fmla="*/ 1 h 7132870"/>
              <a:gd name="connsiteX1" fmla="*/ 6165915 w 6165915"/>
              <a:gd name="connsiteY1" fmla="*/ 0 h 7132870"/>
              <a:gd name="connsiteX2" fmla="*/ 6152663 w 6165915"/>
              <a:gd name="connsiteY2" fmla="*/ 7132870 h 7132870"/>
              <a:gd name="connsiteX3" fmla="*/ 0 w 6165915"/>
              <a:gd name="connsiteY3" fmla="*/ 6510018 h 7132870"/>
              <a:gd name="connsiteX4" fmla="*/ 3339548 w 6165915"/>
              <a:gd name="connsiteY4" fmla="*/ 1 h 7132870"/>
              <a:gd name="connsiteX0" fmla="*/ 4280452 w 7106819"/>
              <a:gd name="connsiteY0" fmla="*/ 1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280452 w 7106819"/>
              <a:gd name="connsiteY4" fmla="*/ 1 h 7132871"/>
              <a:gd name="connsiteX0" fmla="*/ 4399722 w 7106819"/>
              <a:gd name="connsiteY0" fmla="*/ 26505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399722 w 7106819"/>
              <a:gd name="connsiteY4" fmla="*/ 26505 h 7132871"/>
              <a:gd name="connsiteX0" fmla="*/ 4505739 w 7106819"/>
              <a:gd name="connsiteY0" fmla="*/ 26505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505739 w 7106819"/>
              <a:gd name="connsiteY4" fmla="*/ 26505 h 7132871"/>
              <a:gd name="connsiteX0" fmla="*/ 4625009 w 7106819"/>
              <a:gd name="connsiteY0" fmla="*/ 39757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625009 w 7106819"/>
              <a:gd name="connsiteY4" fmla="*/ 39757 h 7132871"/>
              <a:gd name="connsiteX0" fmla="*/ 4731026 w 7106819"/>
              <a:gd name="connsiteY0" fmla="*/ 53009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731026 w 7106819"/>
              <a:gd name="connsiteY4" fmla="*/ 53009 h 7132871"/>
              <a:gd name="connsiteX0" fmla="*/ 4956313 w 7106819"/>
              <a:gd name="connsiteY0" fmla="*/ 39757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956313 w 7106819"/>
              <a:gd name="connsiteY4" fmla="*/ 39757 h 7132871"/>
              <a:gd name="connsiteX0" fmla="*/ 4545495 w 7106819"/>
              <a:gd name="connsiteY0" fmla="*/ 39757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545495 w 7106819"/>
              <a:gd name="connsiteY4" fmla="*/ 39757 h 7132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819" h="7132871">
                <a:moveTo>
                  <a:pt x="4545495" y="39757"/>
                </a:moveTo>
                <a:lnTo>
                  <a:pt x="7106819" y="0"/>
                </a:lnTo>
                <a:cubicBezTo>
                  <a:pt x="7102402" y="2377623"/>
                  <a:pt x="7097984" y="4755247"/>
                  <a:pt x="7093567" y="7132870"/>
                </a:cubicBezTo>
                <a:lnTo>
                  <a:pt x="0" y="7132871"/>
                </a:lnTo>
                <a:lnTo>
                  <a:pt x="4545495" y="39757"/>
                </a:ln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ECD3F2D4-7CB5-5F80-83AE-F45705143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6072" y="1563683"/>
            <a:ext cx="4229100" cy="1621619"/>
          </a:xfrm>
        </p:spPr>
        <p:txBody>
          <a:bodyPr/>
          <a:lstStyle>
            <a:lvl1pPr>
              <a:defRPr sz="3600">
                <a:solidFill>
                  <a:srgbClr val="003D6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3271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5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bg1"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bg1"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985480" y="0"/>
            <a:ext cx="0" cy="685800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56ADD50D-F188-756D-017C-C3BEE37B3E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679" y="3216689"/>
            <a:ext cx="306122" cy="4246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500438"/>
            <a:ext cx="4229100" cy="1857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618190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4653153" y="2290219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653153" y="4235103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D7FEA6-E10C-A785-8E3D-AAD5B5262D3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5E7A4A-E34C-23DB-CE17-D45D93961E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213" y="930486"/>
            <a:ext cx="2705100" cy="849045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F6E8234-3FD6-7A0E-C745-4CD0A87A60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8495" y="-307541"/>
            <a:ext cx="5293718" cy="7488594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8A71996A-6A8A-1D7E-B292-482FCEA7B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214" y="3361430"/>
            <a:ext cx="6898282" cy="2438731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73075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653153" y="4655233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4653153" y="2907197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4653153" y="1181100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4653153" y="2907197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4653153" y="1181100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5"/>
            <a:ext cx="8477747" cy="745212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759448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927944"/>
            <a:ext cx="12192000" cy="293005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4986074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90600" y="2313828"/>
            <a:ext cx="3748377" cy="279886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738977" y="2313828"/>
            <a:ext cx="3748377" cy="279886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8487355" y="2313828"/>
            <a:ext cx="3704646" cy="279886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86693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4837707" y="1"/>
            <a:ext cx="3598627" cy="228997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837707" y="2289977"/>
            <a:ext cx="3598627" cy="228997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4837707" y="4573989"/>
            <a:ext cx="3598627" cy="228401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618190"/>
            <a:ext cx="3363778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66454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4885413" y="1"/>
            <a:ext cx="3113599" cy="228997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473601" y="2289977"/>
            <a:ext cx="3113599" cy="228997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4885413" y="4573989"/>
            <a:ext cx="3113599" cy="228401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618190"/>
            <a:ext cx="3464517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056536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solidFill>
            <a:srgbClr val="003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tx1">
                  <a:lumMod val="50000"/>
                  <a:lumOff val="50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B3C2331-F850-B16E-5981-B3C14CCA9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79" y="3216689"/>
            <a:ext cx="306122" cy="4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333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056536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solidFill>
            <a:srgbClr val="00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tx1">
                  <a:lumMod val="50000"/>
                  <a:lumOff val="50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B3C2331-F850-B16E-5981-B3C14CCA9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79" y="3216689"/>
            <a:ext cx="306122" cy="4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977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D7FEA6-E10C-A785-8E3D-AAD5B5262D3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5E7A4A-E34C-23DB-CE17-D45D93961E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213" y="930486"/>
            <a:ext cx="2705100" cy="849045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F6E8234-3FD6-7A0E-C745-4CD0A87A60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8495" y="-307541"/>
            <a:ext cx="5293718" cy="7488594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8A71996A-6A8A-1D7E-B292-482FCEA7B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214" y="3361430"/>
            <a:ext cx="6898282" cy="2438731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92476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056536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solidFill>
            <a:srgbClr val="14A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tx1">
                  <a:lumMod val="50000"/>
                  <a:lumOff val="50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B3C2331-F850-B16E-5981-B3C14CCA9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79" y="3216689"/>
            <a:ext cx="306122" cy="4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542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056536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solidFill>
            <a:srgbClr val="ED8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tx1">
                  <a:lumMod val="50000"/>
                  <a:lumOff val="50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B3C2331-F850-B16E-5981-B3C14CCA9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79" y="3216689"/>
            <a:ext cx="306122" cy="4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036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056536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solidFill>
            <a:srgbClr val="F14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tx1">
                  <a:lumMod val="50000"/>
                  <a:lumOff val="50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B3C2331-F850-B16E-5981-B3C14CCA9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79" y="3216689"/>
            <a:ext cx="306122" cy="4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441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371337" y="6418877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5002364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135464" y="0"/>
            <a:ext cx="990600" cy="6858000"/>
          </a:xfrm>
          <a:prstGeom prst="rect">
            <a:avLst/>
          </a:prstGeom>
          <a:solidFill>
            <a:srgbClr val="003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3371337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bg1">
                    <a:lumMod val="85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bg1">
                  <a:lumMod val="85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8FFDE7C9-BDEA-FF9F-29B1-CD0A514D11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5143" y="3216689"/>
            <a:ext cx="306122" cy="4246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371337" y="6418877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5002364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135464" y="0"/>
            <a:ext cx="990600" cy="6858000"/>
          </a:xfrm>
          <a:prstGeom prst="rect">
            <a:avLst/>
          </a:prstGeom>
          <a:solidFill>
            <a:srgbClr val="14A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3371337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bg1">
                    <a:lumMod val="85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bg1">
                  <a:lumMod val="85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8FFDE7C9-BDEA-FF9F-29B1-CD0A514D11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5143" y="3216689"/>
            <a:ext cx="306122" cy="4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577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371337" y="6418877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5002364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135464" y="0"/>
            <a:ext cx="990600" cy="6858000"/>
          </a:xfrm>
          <a:prstGeom prst="rect">
            <a:avLst/>
          </a:prstGeom>
          <a:solidFill>
            <a:srgbClr val="ED8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3371337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bg1">
                    <a:lumMod val="85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bg1">
                  <a:lumMod val="85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8FFDE7C9-BDEA-FF9F-29B1-CD0A514D11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5143" y="3216689"/>
            <a:ext cx="306122" cy="4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463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371337" y="6418877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5002364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135464" y="0"/>
            <a:ext cx="990600" cy="6858000"/>
          </a:xfrm>
          <a:prstGeom prst="rect">
            <a:avLst/>
          </a:prstGeom>
          <a:solidFill>
            <a:srgbClr val="F14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3371337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bg1">
                    <a:lumMod val="85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bg1">
                  <a:lumMod val="85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8FFDE7C9-BDEA-FF9F-29B1-CD0A514D11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5143" y="3216689"/>
            <a:ext cx="306122" cy="4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509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solidFill>
            <a:srgbClr val="003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tx1">
                  <a:lumMod val="50000"/>
                  <a:lumOff val="50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B3C2331-F850-B16E-5981-B3C14CCA9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79" y="3216689"/>
            <a:ext cx="306122" cy="42462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4C9F60-35C5-1199-1A12-3B945FDEC75F}"/>
              </a:ext>
            </a:extLst>
          </p:cNvPr>
          <p:cNvCxnSpPr/>
          <p:nvPr userDrawn="1"/>
        </p:nvCxnSpPr>
        <p:spPr>
          <a:xfrm>
            <a:off x="1138510" y="157987"/>
            <a:ext cx="0" cy="6858000"/>
          </a:xfrm>
          <a:prstGeom prst="line">
            <a:avLst/>
          </a:prstGeom>
          <a:ln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A529424D-A9EE-DD10-9088-426A3E3B0C90}"/>
              </a:ext>
            </a:extLst>
          </p:cNvPr>
          <p:cNvSpPr/>
          <p:nvPr userDrawn="1"/>
        </p:nvSpPr>
        <p:spPr>
          <a:xfrm>
            <a:off x="2019300" y="946043"/>
            <a:ext cx="790832" cy="790832"/>
          </a:xfrm>
          <a:prstGeom prst="ellipse">
            <a:avLst/>
          </a:prstGeom>
          <a:solidFill>
            <a:srgbClr val="7EB5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3" name="Shape 3626">
            <a:extLst>
              <a:ext uri="{FF2B5EF4-FFF2-40B4-BE49-F238E27FC236}">
                <a16:creationId xmlns:a16="http://schemas.microsoft.com/office/drawing/2014/main" id="{A9E1A31E-BAE0-FA49-6A89-A3DF0B1C922F}"/>
              </a:ext>
            </a:extLst>
          </p:cNvPr>
          <p:cNvSpPr/>
          <p:nvPr userDrawn="1"/>
        </p:nvSpPr>
        <p:spPr>
          <a:xfrm>
            <a:off x="2274426" y="1213922"/>
            <a:ext cx="280580" cy="2550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8100"/>
                </a:moveTo>
                <a:cubicBezTo>
                  <a:pt x="14896" y="8100"/>
                  <a:pt x="14236" y="8826"/>
                  <a:pt x="14236" y="9720"/>
                </a:cubicBezTo>
                <a:cubicBezTo>
                  <a:pt x="14236" y="10615"/>
                  <a:pt x="14896" y="11340"/>
                  <a:pt x="15709" y="11340"/>
                </a:cubicBezTo>
                <a:cubicBezTo>
                  <a:pt x="16522" y="11340"/>
                  <a:pt x="17182" y="10615"/>
                  <a:pt x="17182" y="9720"/>
                </a:cubicBezTo>
                <a:cubicBezTo>
                  <a:pt x="17182" y="8826"/>
                  <a:pt x="16522" y="8100"/>
                  <a:pt x="15709" y="8100"/>
                </a:cubicBezTo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  <a:moveTo>
                  <a:pt x="10800" y="8100"/>
                </a:moveTo>
                <a:cubicBezTo>
                  <a:pt x="9987" y="8100"/>
                  <a:pt x="9327" y="8826"/>
                  <a:pt x="9327" y="9720"/>
                </a:cubicBezTo>
                <a:cubicBezTo>
                  <a:pt x="9327" y="10615"/>
                  <a:pt x="9987" y="11340"/>
                  <a:pt x="10800" y="11340"/>
                </a:cubicBezTo>
                <a:cubicBezTo>
                  <a:pt x="11613" y="11340"/>
                  <a:pt x="12273" y="10615"/>
                  <a:pt x="12273" y="9720"/>
                </a:cubicBezTo>
                <a:cubicBezTo>
                  <a:pt x="12273" y="8826"/>
                  <a:pt x="11613" y="8100"/>
                  <a:pt x="10800" y="8100"/>
                </a:cubicBezTo>
                <a:moveTo>
                  <a:pt x="5891" y="8100"/>
                </a:moveTo>
                <a:cubicBezTo>
                  <a:pt x="5078" y="8100"/>
                  <a:pt x="4418" y="8826"/>
                  <a:pt x="4418" y="9720"/>
                </a:cubicBezTo>
                <a:cubicBezTo>
                  <a:pt x="4418" y="10615"/>
                  <a:pt x="5078" y="11340"/>
                  <a:pt x="5891" y="11340"/>
                </a:cubicBezTo>
                <a:cubicBezTo>
                  <a:pt x="6704" y="11340"/>
                  <a:pt x="7364" y="10615"/>
                  <a:pt x="7364" y="9720"/>
                </a:cubicBezTo>
                <a:cubicBezTo>
                  <a:pt x="7364" y="8826"/>
                  <a:pt x="6704" y="8100"/>
                  <a:pt x="5891" y="8100"/>
                </a:cubicBezTo>
              </a:path>
            </a:pathLst>
          </a:custGeom>
          <a:solidFill>
            <a:srgbClr val="01588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  <a:latin typeface="Poppins" pitchFamily="2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220A090-FE08-1031-69D1-F77CA40E6A0C}"/>
              </a:ext>
            </a:extLst>
          </p:cNvPr>
          <p:cNvSpPr/>
          <p:nvPr userDrawn="1"/>
        </p:nvSpPr>
        <p:spPr>
          <a:xfrm>
            <a:off x="1694936" y="621678"/>
            <a:ext cx="1439560" cy="1439560"/>
          </a:xfrm>
          <a:prstGeom prst="ellipse">
            <a:avLst/>
          </a:prstGeom>
          <a:noFill/>
          <a:ln w="6350">
            <a:solidFill>
              <a:srgbClr val="015884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7" name="Title 4">
            <a:extLst>
              <a:ext uri="{FF2B5EF4-FFF2-40B4-BE49-F238E27FC236}">
                <a16:creationId xmlns:a16="http://schemas.microsoft.com/office/drawing/2014/main" id="{F49403E7-2A50-B759-1E06-C012BD2FB4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899" y="2889410"/>
            <a:ext cx="7959023" cy="1621619"/>
          </a:xfrm>
        </p:spPr>
        <p:txBody>
          <a:bodyPr/>
          <a:lstStyle>
            <a:lvl1pPr>
              <a:defRPr lang="en-US" sz="3200" kern="1200" spc="0" baseline="0" dirty="0">
                <a:solidFill>
                  <a:srgbClr val="015884"/>
                </a:solidFill>
                <a:latin typeface="Merriweather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42766A7E-BF31-30FC-A97E-A79DAF8259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66899" y="5189041"/>
            <a:ext cx="7959022" cy="104728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2"/>
            <a:r>
              <a:rPr lang="en-GB"/>
              <a:t>- Click to edit name and title</a:t>
            </a:r>
          </a:p>
        </p:txBody>
      </p:sp>
    </p:spTree>
    <p:extLst>
      <p:ext uri="{BB962C8B-B14F-4D97-AF65-F5344CB8AC3E}">
        <p14:creationId xmlns:p14="http://schemas.microsoft.com/office/powerpoint/2010/main" val="8237319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solidFill>
            <a:srgbClr val="14A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tx1">
                  <a:lumMod val="50000"/>
                  <a:lumOff val="50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B3C2331-F850-B16E-5981-B3C14CCA9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79" y="3216689"/>
            <a:ext cx="306122" cy="42462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4C9F60-35C5-1199-1A12-3B945FDEC75F}"/>
              </a:ext>
            </a:extLst>
          </p:cNvPr>
          <p:cNvCxnSpPr/>
          <p:nvPr userDrawn="1"/>
        </p:nvCxnSpPr>
        <p:spPr>
          <a:xfrm>
            <a:off x="1138510" y="157987"/>
            <a:ext cx="0" cy="6858000"/>
          </a:xfrm>
          <a:prstGeom prst="line">
            <a:avLst/>
          </a:prstGeom>
          <a:ln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A529424D-A9EE-DD10-9088-426A3E3B0C90}"/>
              </a:ext>
            </a:extLst>
          </p:cNvPr>
          <p:cNvSpPr/>
          <p:nvPr userDrawn="1"/>
        </p:nvSpPr>
        <p:spPr>
          <a:xfrm>
            <a:off x="2019300" y="946043"/>
            <a:ext cx="790832" cy="790832"/>
          </a:xfrm>
          <a:prstGeom prst="ellipse">
            <a:avLst/>
          </a:prstGeom>
          <a:solidFill>
            <a:srgbClr val="14A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3" name="Shape 3626">
            <a:extLst>
              <a:ext uri="{FF2B5EF4-FFF2-40B4-BE49-F238E27FC236}">
                <a16:creationId xmlns:a16="http://schemas.microsoft.com/office/drawing/2014/main" id="{A9E1A31E-BAE0-FA49-6A89-A3DF0B1C922F}"/>
              </a:ext>
            </a:extLst>
          </p:cNvPr>
          <p:cNvSpPr/>
          <p:nvPr userDrawn="1"/>
        </p:nvSpPr>
        <p:spPr>
          <a:xfrm>
            <a:off x="2274426" y="1213922"/>
            <a:ext cx="280580" cy="2550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8100"/>
                </a:moveTo>
                <a:cubicBezTo>
                  <a:pt x="14896" y="8100"/>
                  <a:pt x="14236" y="8826"/>
                  <a:pt x="14236" y="9720"/>
                </a:cubicBezTo>
                <a:cubicBezTo>
                  <a:pt x="14236" y="10615"/>
                  <a:pt x="14896" y="11340"/>
                  <a:pt x="15709" y="11340"/>
                </a:cubicBezTo>
                <a:cubicBezTo>
                  <a:pt x="16522" y="11340"/>
                  <a:pt x="17182" y="10615"/>
                  <a:pt x="17182" y="9720"/>
                </a:cubicBezTo>
                <a:cubicBezTo>
                  <a:pt x="17182" y="8826"/>
                  <a:pt x="16522" y="8100"/>
                  <a:pt x="15709" y="8100"/>
                </a:cubicBezTo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  <a:moveTo>
                  <a:pt x="10800" y="8100"/>
                </a:moveTo>
                <a:cubicBezTo>
                  <a:pt x="9987" y="8100"/>
                  <a:pt x="9327" y="8826"/>
                  <a:pt x="9327" y="9720"/>
                </a:cubicBezTo>
                <a:cubicBezTo>
                  <a:pt x="9327" y="10615"/>
                  <a:pt x="9987" y="11340"/>
                  <a:pt x="10800" y="11340"/>
                </a:cubicBezTo>
                <a:cubicBezTo>
                  <a:pt x="11613" y="11340"/>
                  <a:pt x="12273" y="10615"/>
                  <a:pt x="12273" y="9720"/>
                </a:cubicBezTo>
                <a:cubicBezTo>
                  <a:pt x="12273" y="8826"/>
                  <a:pt x="11613" y="8100"/>
                  <a:pt x="10800" y="8100"/>
                </a:cubicBezTo>
                <a:moveTo>
                  <a:pt x="5891" y="8100"/>
                </a:moveTo>
                <a:cubicBezTo>
                  <a:pt x="5078" y="8100"/>
                  <a:pt x="4418" y="8826"/>
                  <a:pt x="4418" y="9720"/>
                </a:cubicBezTo>
                <a:cubicBezTo>
                  <a:pt x="4418" y="10615"/>
                  <a:pt x="5078" y="11340"/>
                  <a:pt x="5891" y="11340"/>
                </a:cubicBezTo>
                <a:cubicBezTo>
                  <a:pt x="6704" y="11340"/>
                  <a:pt x="7364" y="10615"/>
                  <a:pt x="7364" y="9720"/>
                </a:cubicBezTo>
                <a:cubicBezTo>
                  <a:pt x="7364" y="8826"/>
                  <a:pt x="6704" y="8100"/>
                  <a:pt x="5891" y="810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  <a:latin typeface="Poppins" pitchFamily="2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220A090-FE08-1031-69D1-F77CA40E6A0C}"/>
              </a:ext>
            </a:extLst>
          </p:cNvPr>
          <p:cNvSpPr/>
          <p:nvPr userDrawn="1"/>
        </p:nvSpPr>
        <p:spPr>
          <a:xfrm>
            <a:off x="1694936" y="621678"/>
            <a:ext cx="1439560" cy="1439560"/>
          </a:xfrm>
          <a:prstGeom prst="ellipse">
            <a:avLst/>
          </a:prstGeom>
          <a:noFill/>
          <a:ln w="6350">
            <a:solidFill>
              <a:srgbClr val="015884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7" name="Title 4">
            <a:extLst>
              <a:ext uri="{FF2B5EF4-FFF2-40B4-BE49-F238E27FC236}">
                <a16:creationId xmlns:a16="http://schemas.microsoft.com/office/drawing/2014/main" id="{F49403E7-2A50-B759-1E06-C012BD2FB4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899" y="2889410"/>
            <a:ext cx="7959023" cy="1621619"/>
          </a:xfrm>
        </p:spPr>
        <p:txBody>
          <a:bodyPr/>
          <a:lstStyle>
            <a:lvl1pPr>
              <a:defRPr lang="en-US" sz="3200" kern="1200" spc="0" baseline="0" dirty="0">
                <a:solidFill>
                  <a:srgbClr val="015884"/>
                </a:solidFill>
                <a:latin typeface="Merriweather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42766A7E-BF31-30FC-A97E-A79DAF8259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66899" y="5189041"/>
            <a:ext cx="7959022" cy="104728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2"/>
            <a:r>
              <a:rPr lang="en-GB"/>
              <a:t>- Click to edit name and title</a:t>
            </a:r>
          </a:p>
        </p:txBody>
      </p:sp>
    </p:spTree>
    <p:extLst>
      <p:ext uri="{BB962C8B-B14F-4D97-AF65-F5344CB8AC3E}">
        <p14:creationId xmlns:p14="http://schemas.microsoft.com/office/powerpoint/2010/main" val="32409188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solidFill>
            <a:srgbClr val="ED8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tx1">
                  <a:lumMod val="50000"/>
                  <a:lumOff val="50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B3C2331-F850-B16E-5981-B3C14CCA9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79" y="3216689"/>
            <a:ext cx="306122" cy="42462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4C9F60-35C5-1199-1A12-3B945FDEC75F}"/>
              </a:ext>
            </a:extLst>
          </p:cNvPr>
          <p:cNvCxnSpPr/>
          <p:nvPr userDrawn="1"/>
        </p:nvCxnSpPr>
        <p:spPr>
          <a:xfrm>
            <a:off x="1138510" y="157987"/>
            <a:ext cx="0" cy="6858000"/>
          </a:xfrm>
          <a:prstGeom prst="line">
            <a:avLst/>
          </a:prstGeom>
          <a:ln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A529424D-A9EE-DD10-9088-426A3E3B0C90}"/>
              </a:ext>
            </a:extLst>
          </p:cNvPr>
          <p:cNvSpPr/>
          <p:nvPr userDrawn="1"/>
        </p:nvSpPr>
        <p:spPr>
          <a:xfrm>
            <a:off x="2019300" y="946043"/>
            <a:ext cx="790832" cy="790832"/>
          </a:xfrm>
          <a:prstGeom prst="ellipse">
            <a:avLst/>
          </a:prstGeom>
          <a:solidFill>
            <a:srgbClr val="ED8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3" name="Shape 3626">
            <a:extLst>
              <a:ext uri="{FF2B5EF4-FFF2-40B4-BE49-F238E27FC236}">
                <a16:creationId xmlns:a16="http://schemas.microsoft.com/office/drawing/2014/main" id="{A9E1A31E-BAE0-FA49-6A89-A3DF0B1C922F}"/>
              </a:ext>
            </a:extLst>
          </p:cNvPr>
          <p:cNvSpPr/>
          <p:nvPr userDrawn="1"/>
        </p:nvSpPr>
        <p:spPr>
          <a:xfrm>
            <a:off x="2274426" y="1213922"/>
            <a:ext cx="280580" cy="2550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8100"/>
                </a:moveTo>
                <a:cubicBezTo>
                  <a:pt x="14896" y="8100"/>
                  <a:pt x="14236" y="8826"/>
                  <a:pt x="14236" y="9720"/>
                </a:cubicBezTo>
                <a:cubicBezTo>
                  <a:pt x="14236" y="10615"/>
                  <a:pt x="14896" y="11340"/>
                  <a:pt x="15709" y="11340"/>
                </a:cubicBezTo>
                <a:cubicBezTo>
                  <a:pt x="16522" y="11340"/>
                  <a:pt x="17182" y="10615"/>
                  <a:pt x="17182" y="9720"/>
                </a:cubicBezTo>
                <a:cubicBezTo>
                  <a:pt x="17182" y="8826"/>
                  <a:pt x="16522" y="8100"/>
                  <a:pt x="15709" y="8100"/>
                </a:cubicBezTo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  <a:moveTo>
                  <a:pt x="10800" y="8100"/>
                </a:moveTo>
                <a:cubicBezTo>
                  <a:pt x="9987" y="8100"/>
                  <a:pt x="9327" y="8826"/>
                  <a:pt x="9327" y="9720"/>
                </a:cubicBezTo>
                <a:cubicBezTo>
                  <a:pt x="9327" y="10615"/>
                  <a:pt x="9987" y="11340"/>
                  <a:pt x="10800" y="11340"/>
                </a:cubicBezTo>
                <a:cubicBezTo>
                  <a:pt x="11613" y="11340"/>
                  <a:pt x="12273" y="10615"/>
                  <a:pt x="12273" y="9720"/>
                </a:cubicBezTo>
                <a:cubicBezTo>
                  <a:pt x="12273" y="8826"/>
                  <a:pt x="11613" y="8100"/>
                  <a:pt x="10800" y="8100"/>
                </a:cubicBezTo>
                <a:moveTo>
                  <a:pt x="5891" y="8100"/>
                </a:moveTo>
                <a:cubicBezTo>
                  <a:pt x="5078" y="8100"/>
                  <a:pt x="4418" y="8826"/>
                  <a:pt x="4418" y="9720"/>
                </a:cubicBezTo>
                <a:cubicBezTo>
                  <a:pt x="4418" y="10615"/>
                  <a:pt x="5078" y="11340"/>
                  <a:pt x="5891" y="11340"/>
                </a:cubicBezTo>
                <a:cubicBezTo>
                  <a:pt x="6704" y="11340"/>
                  <a:pt x="7364" y="10615"/>
                  <a:pt x="7364" y="9720"/>
                </a:cubicBezTo>
                <a:cubicBezTo>
                  <a:pt x="7364" y="8826"/>
                  <a:pt x="6704" y="8100"/>
                  <a:pt x="5891" y="81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  <a:latin typeface="Poppins" pitchFamily="2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220A090-FE08-1031-69D1-F77CA40E6A0C}"/>
              </a:ext>
            </a:extLst>
          </p:cNvPr>
          <p:cNvSpPr/>
          <p:nvPr userDrawn="1"/>
        </p:nvSpPr>
        <p:spPr>
          <a:xfrm>
            <a:off x="1694936" y="621678"/>
            <a:ext cx="1439560" cy="1439560"/>
          </a:xfrm>
          <a:prstGeom prst="ellipse">
            <a:avLst/>
          </a:prstGeom>
          <a:noFill/>
          <a:ln w="6350">
            <a:solidFill>
              <a:srgbClr val="015884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7" name="Title 4">
            <a:extLst>
              <a:ext uri="{FF2B5EF4-FFF2-40B4-BE49-F238E27FC236}">
                <a16:creationId xmlns:a16="http://schemas.microsoft.com/office/drawing/2014/main" id="{F49403E7-2A50-B759-1E06-C012BD2FB4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899" y="2889410"/>
            <a:ext cx="7959023" cy="1621619"/>
          </a:xfrm>
        </p:spPr>
        <p:txBody>
          <a:bodyPr/>
          <a:lstStyle>
            <a:lvl1pPr>
              <a:defRPr lang="en-US" sz="3200" kern="1200" spc="0" baseline="0" dirty="0">
                <a:solidFill>
                  <a:srgbClr val="015884"/>
                </a:solidFill>
                <a:latin typeface="Merriweather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42766A7E-BF31-30FC-A97E-A79DAF8259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66899" y="5189041"/>
            <a:ext cx="7959022" cy="104728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2"/>
            <a:r>
              <a:rPr lang="en-GB"/>
              <a:t>- Click to edit name and title</a:t>
            </a:r>
          </a:p>
        </p:txBody>
      </p:sp>
    </p:spTree>
    <p:extLst>
      <p:ext uri="{BB962C8B-B14F-4D97-AF65-F5344CB8AC3E}">
        <p14:creationId xmlns:p14="http://schemas.microsoft.com/office/powerpoint/2010/main" val="420833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D7FEA6-E10C-A785-8E3D-AAD5B5262D3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4A3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5E7A4A-E34C-23DB-CE17-D45D93961E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213" y="930486"/>
            <a:ext cx="2705100" cy="849045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F6E8234-3FD6-7A0E-C745-4CD0A87A60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8495" y="-307541"/>
            <a:ext cx="5293718" cy="7488594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8A71996A-6A8A-1D7E-B292-482FCEA7B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214" y="3361430"/>
            <a:ext cx="6898282" cy="2438731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51662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solidFill>
            <a:srgbClr val="F14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solidFill>
                <a:schemeClr val="tx1">
                  <a:lumMod val="50000"/>
                  <a:lumOff val="50000"/>
                  <a:alpha val="70000"/>
                </a:schemeClr>
              </a:solidFill>
              <a:latin typeface="Poppins Medium" pitchFamily="2" charset="77"/>
              <a:cs typeface="Poppins Medium" pitchFamily="2" charset="77"/>
            </a:endParaRP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B3C2331-F850-B16E-5981-B3C14CCA9E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79" y="3216689"/>
            <a:ext cx="306122" cy="42462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74C9F60-35C5-1199-1A12-3B945FDEC75F}"/>
              </a:ext>
            </a:extLst>
          </p:cNvPr>
          <p:cNvCxnSpPr/>
          <p:nvPr userDrawn="1"/>
        </p:nvCxnSpPr>
        <p:spPr>
          <a:xfrm>
            <a:off x="1138510" y="157987"/>
            <a:ext cx="0" cy="6858000"/>
          </a:xfrm>
          <a:prstGeom prst="line">
            <a:avLst/>
          </a:prstGeom>
          <a:ln>
            <a:solidFill>
              <a:schemeClr val="bg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A529424D-A9EE-DD10-9088-426A3E3B0C90}"/>
              </a:ext>
            </a:extLst>
          </p:cNvPr>
          <p:cNvSpPr/>
          <p:nvPr userDrawn="1"/>
        </p:nvSpPr>
        <p:spPr>
          <a:xfrm>
            <a:off x="2019300" y="946043"/>
            <a:ext cx="790832" cy="790832"/>
          </a:xfrm>
          <a:prstGeom prst="ellipse">
            <a:avLst/>
          </a:prstGeom>
          <a:solidFill>
            <a:srgbClr val="F14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3" name="Shape 3626">
            <a:extLst>
              <a:ext uri="{FF2B5EF4-FFF2-40B4-BE49-F238E27FC236}">
                <a16:creationId xmlns:a16="http://schemas.microsoft.com/office/drawing/2014/main" id="{A9E1A31E-BAE0-FA49-6A89-A3DF0B1C922F}"/>
              </a:ext>
            </a:extLst>
          </p:cNvPr>
          <p:cNvSpPr/>
          <p:nvPr userDrawn="1"/>
        </p:nvSpPr>
        <p:spPr>
          <a:xfrm>
            <a:off x="2274426" y="1213922"/>
            <a:ext cx="280580" cy="2550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8100"/>
                </a:moveTo>
                <a:cubicBezTo>
                  <a:pt x="14896" y="8100"/>
                  <a:pt x="14236" y="8826"/>
                  <a:pt x="14236" y="9720"/>
                </a:cubicBezTo>
                <a:cubicBezTo>
                  <a:pt x="14236" y="10615"/>
                  <a:pt x="14896" y="11340"/>
                  <a:pt x="15709" y="11340"/>
                </a:cubicBezTo>
                <a:cubicBezTo>
                  <a:pt x="16522" y="11340"/>
                  <a:pt x="17182" y="10615"/>
                  <a:pt x="17182" y="9720"/>
                </a:cubicBezTo>
                <a:cubicBezTo>
                  <a:pt x="17182" y="8826"/>
                  <a:pt x="16522" y="8100"/>
                  <a:pt x="15709" y="8100"/>
                </a:cubicBezTo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  <a:moveTo>
                  <a:pt x="10800" y="8100"/>
                </a:moveTo>
                <a:cubicBezTo>
                  <a:pt x="9987" y="8100"/>
                  <a:pt x="9327" y="8826"/>
                  <a:pt x="9327" y="9720"/>
                </a:cubicBezTo>
                <a:cubicBezTo>
                  <a:pt x="9327" y="10615"/>
                  <a:pt x="9987" y="11340"/>
                  <a:pt x="10800" y="11340"/>
                </a:cubicBezTo>
                <a:cubicBezTo>
                  <a:pt x="11613" y="11340"/>
                  <a:pt x="12273" y="10615"/>
                  <a:pt x="12273" y="9720"/>
                </a:cubicBezTo>
                <a:cubicBezTo>
                  <a:pt x="12273" y="8826"/>
                  <a:pt x="11613" y="8100"/>
                  <a:pt x="10800" y="8100"/>
                </a:cubicBezTo>
                <a:moveTo>
                  <a:pt x="5891" y="8100"/>
                </a:moveTo>
                <a:cubicBezTo>
                  <a:pt x="5078" y="8100"/>
                  <a:pt x="4418" y="8826"/>
                  <a:pt x="4418" y="9720"/>
                </a:cubicBezTo>
                <a:cubicBezTo>
                  <a:pt x="4418" y="10615"/>
                  <a:pt x="5078" y="11340"/>
                  <a:pt x="5891" y="11340"/>
                </a:cubicBezTo>
                <a:cubicBezTo>
                  <a:pt x="6704" y="11340"/>
                  <a:pt x="7364" y="10615"/>
                  <a:pt x="7364" y="9720"/>
                </a:cubicBezTo>
                <a:cubicBezTo>
                  <a:pt x="7364" y="8826"/>
                  <a:pt x="6704" y="8100"/>
                  <a:pt x="5891" y="81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  <a:latin typeface="Poppins" pitchFamily="2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220A090-FE08-1031-69D1-F77CA40E6A0C}"/>
              </a:ext>
            </a:extLst>
          </p:cNvPr>
          <p:cNvSpPr/>
          <p:nvPr userDrawn="1"/>
        </p:nvSpPr>
        <p:spPr>
          <a:xfrm>
            <a:off x="1694936" y="621678"/>
            <a:ext cx="1439560" cy="1439560"/>
          </a:xfrm>
          <a:prstGeom prst="ellipse">
            <a:avLst/>
          </a:prstGeom>
          <a:noFill/>
          <a:ln w="6350">
            <a:solidFill>
              <a:srgbClr val="015884">
                <a:alpha val="3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7" name="Title 4">
            <a:extLst>
              <a:ext uri="{FF2B5EF4-FFF2-40B4-BE49-F238E27FC236}">
                <a16:creationId xmlns:a16="http://schemas.microsoft.com/office/drawing/2014/main" id="{F49403E7-2A50-B759-1E06-C012BD2FB4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899" y="2889410"/>
            <a:ext cx="7959023" cy="1621619"/>
          </a:xfrm>
        </p:spPr>
        <p:txBody>
          <a:bodyPr/>
          <a:lstStyle>
            <a:lvl1pPr>
              <a:defRPr lang="en-US" sz="3200" kern="1200" spc="0" baseline="0" dirty="0">
                <a:solidFill>
                  <a:srgbClr val="015884"/>
                </a:solidFill>
                <a:latin typeface="Merriweather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42766A7E-BF31-30FC-A97E-A79DAF8259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66899" y="5189041"/>
            <a:ext cx="7959022" cy="104728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2"/>
            <a:r>
              <a:rPr lang="en-GB"/>
              <a:t>- Click to edit name and title</a:t>
            </a:r>
          </a:p>
        </p:txBody>
      </p:sp>
    </p:spTree>
    <p:extLst>
      <p:ext uri="{BB962C8B-B14F-4D97-AF65-F5344CB8AC3E}">
        <p14:creationId xmlns:p14="http://schemas.microsoft.com/office/powerpoint/2010/main" val="21695608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3720239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1181099"/>
            <a:ext cx="5524500" cy="283935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3628571" y="4020456"/>
            <a:ext cx="3093359" cy="195943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6624827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500438"/>
            <a:ext cx="4229100" cy="1857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10167256" y="0"/>
            <a:ext cx="2024743" cy="310605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8142512" y="0"/>
            <a:ext cx="2024743" cy="569685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117769" y="0"/>
            <a:ext cx="2024743" cy="496388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2832589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990600" y="1952170"/>
            <a:ext cx="2024743" cy="490582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3015343" y="1181101"/>
            <a:ext cx="2024743" cy="567689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5040086" y="2728687"/>
            <a:ext cx="2024743" cy="412931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Title 4"/>
          <p:cNvSpPr>
            <a:spLocks noGrp="1"/>
          </p:cNvSpPr>
          <p:nvPr>
            <p:ph type="title" hasCustomPrompt="1"/>
          </p:nvPr>
        </p:nvSpPr>
        <p:spPr>
          <a:xfrm>
            <a:off x="60960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41395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056536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618190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67751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6493790" y="990269"/>
            <a:ext cx="5126710" cy="243873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86013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4579951" y="0"/>
            <a:ext cx="7612049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472339" y="990269"/>
            <a:ext cx="2975675" cy="2438731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12352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1866900" y="3429000"/>
            <a:ext cx="10325101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7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6609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1866901" y="3429000"/>
            <a:ext cx="4229100" cy="252185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6489701" y="3429000"/>
            <a:ext cx="4229100" cy="252185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866900" y="2569027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5317671" y="2569027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8768443" y="2569027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5192578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1979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D7FEA6-E10C-A785-8E3D-AAD5B5262D3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8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5E7A4A-E34C-23DB-CE17-D45D93961E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213" y="930486"/>
            <a:ext cx="2705100" cy="849045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F6E8234-3FD6-7A0E-C745-4CD0A87A60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alphaModFix amt="2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8495" y="-307541"/>
            <a:ext cx="5293718" cy="7488594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8A71996A-6A8A-1D7E-B292-482FCEA7B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214" y="3361430"/>
            <a:ext cx="6898282" cy="2438731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43778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500438"/>
            <a:ext cx="3263039" cy="18571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7649028" y="2318656"/>
            <a:ext cx="2220685" cy="222068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9971315" y="2318657"/>
            <a:ext cx="2220685" cy="222068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9971315" y="0"/>
            <a:ext cx="2220685" cy="222068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9971314" y="4637315"/>
            <a:ext cx="2220685" cy="222068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7649028" y="4637315"/>
            <a:ext cx="2220685" cy="222068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5326741" y="2318657"/>
            <a:ext cx="2220685" cy="222068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0032923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866901" y="2621644"/>
            <a:ext cx="2139042" cy="2139042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4890408" y="2621644"/>
            <a:ext cx="2139042" cy="2139042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7913915" y="2621644"/>
            <a:ext cx="2139042" cy="2139042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6433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90600" y="1181100"/>
            <a:ext cx="7326086" cy="56769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3167074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361543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361543" y="-1"/>
            <a:ext cx="2227943" cy="6865257"/>
          </a:xfrm>
          <a:prstGeom prst="rect">
            <a:avLst/>
          </a:prstGeom>
          <a:solidFill>
            <a:srgbClr val="003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7" name="Title 4"/>
          <p:cNvSpPr>
            <a:spLocks noGrp="1"/>
          </p:cNvSpPr>
          <p:nvPr>
            <p:ph type="title" hasCustomPrompt="1"/>
          </p:nvPr>
        </p:nvSpPr>
        <p:spPr>
          <a:xfrm>
            <a:off x="73914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31761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361543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361543" y="-1"/>
            <a:ext cx="2227943" cy="6865257"/>
          </a:xfrm>
          <a:prstGeom prst="rect">
            <a:avLst/>
          </a:prstGeom>
          <a:solidFill>
            <a:srgbClr val="006A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7" name="Title 4"/>
          <p:cNvSpPr>
            <a:spLocks noGrp="1"/>
          </p:cNvSpPr>
          <p:nvPr>
            <p:ph type="title" hasCustomPrompt="1"/>
          </p:nvPr>
        </p:nvSpPr>
        <p:spPr>
          <a:xfrm>
            <a:off x="73914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6239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361543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361543" y="-1"/>
            <a:ext cx="2227943" cy="6865257"/>
          </a:xfrm>
          <a:prstGeom prst="rect">
            <a:avLst/>
          </a:prstGeom>
          <a:solidFill>
            <a:srgbClr val="ED84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7" name="Title 4"/>
          <p:cNvSpPr>
            <a:spLocks noGrp="1"/>
          </p:cNvSpPr>
          <p:nvPr>
            <p:ph type="title" hasCustomPrompt="1"/>
          </p:nvPr>
        </p:nvSpPr>
        <p:spPr>
          <a:xfrm>
            <a:off x="73914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55687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361543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361543" y="-1"/>
            <a:ext cx="2227943" cy="6865257"/>
          </a:xfrm>
          <a:prstGeom prst="rect">
            <a:avLst/>
          </a:prstGeom>
          <a:solidFill>
            <a:srgbClr val="F142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  <p:sp>
        <p:nvSpPr>
          <p:cNvPr id="7" name="Title 4"/>
          <p:cNvSpPr>
            <a:spLocks noGrp="1"/>
          </p:cNvSpPr>
          <p:nvPr>
            <p:ph type="title" hasCustomPrompt="1"/>
          </p:nvPr>
        </p:nvSpPr>
        <p:spPr>
          <a:xfrm>
            <a:off x="73914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859069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90600" y="0"/>
            <a:ext cx="51054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6531429" y="1000025"/>
            <a:ext cx="5089071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39873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90600" y="0"/>
            <a:ext cx="3080468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7086600" y="0"/>
            <a:ext cx="51054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281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8A71996A-6A8A-1D7E-B292-482FCEA7B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214" y="4207310"/>
            <a:ext cx="6898282" cy="1712227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Placeholder 27" descr="A group of people running&#10;&#10;Description automatically generated with medium confidence">
            <a:extLst>
              <a:ext uri="{FF2B5EF4-FFF2-40B4-BE49-F238E27FC236}">
                <a16:creationId xmlns:a16="http://schemas.microsoft.com/office/drawing/2014/main" id="{BE62802C-8E05-C4E6-D54F-C90900B91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38957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AD298C9-CD4D-0673-DC18-44AECC178B15}"/>
              </a:ext>
            </a:extLst>
          </p:cNvPr>
          <p:cNvSpPr/>
          <p:nvPr userDrawn="1"/>
        </p:nvSpPr>
        <p:spPr>
          <a:xfrm>
            <a:off x="0" y="742949"/>
            <a:ext cx="4619625" cy="2409825"/>
          </a:xfrm>
          <a:prstGeom prst="rect">
            <a:avLst/>
          </a:prstGeom>
          <a:solidFill>
            <a:srgbClr val="003D6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3D4DB4-823C-2413-5C2E-91F58D3C45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0" y="1523338"/>
            <a:ext cx="2705100" cy="84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838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7086600" y="0"/>
            <a:ext cx="51054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618190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3699328" y="1181100"/>
            <a:ext cx="4793343" cy="56769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387098" y="1767466"/>
            <a:ext cx="2456482" cy="3075754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9927771" y="1848660"/>
            <a:ext cx="2264228" cy="243305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7531100" y="1848660"/>
            <a:ext cx="2264228" cy="243305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4328127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866901" y="1181100"/>
            <a:ext cx="1406070" cy="1406070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6" name="Oval 5"/>
          <p:cNvSpPr/>
          <p:nvPr userDrawn="1"/>
        </p:nvSpPr>
        <p:spPr>
          <a:xfrm>
            <a:off x="1448707" y="762906"/>
            <a:ext cx="2242457" cy="2242457"/>
          </a:xfrm>
          <a:prstGeom prst="ellipse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535471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899" y="1000025"/>
            <a:ext cx="5215825" cy="135854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2358570"/>
            <a:ext cx="12192000" cy="449942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0603505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866901" y="2770416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3943351" y="2770416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6019801" y="2770416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8096251" y="2770416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10172700" y="2770416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22" hasCustomPrompt="1"/>
          </p:nvPr>
        </p:nvSpPr>
        <p:spPr>
          <a:xfrm>
            <a:off x="1866901" y="4838700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23" hasCustomPrompt="1"/>
          </p:nvPr>
        </p:nvSpPr>
        <p:spPr>
          <a:xfrm>
            <a:off x="3943351" y="4838700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24" hasCustomPrompt="1"/>
          </p:nvPr>
        </p:nvSpPr>
        <p:spPr>
          <a:xfrm>
            <a:off x="6019801" y="4838700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25" hasCustomPrompt="1"/>
          </p:nvPr>
        </p:nvSpPr>
        <p:spPr>
          <a:xfrm>
            <a:off x="8096251" y="4838700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26" hasCustomPrompt="1"/>
          </p:nvPr>
        </p:nvSpPr>
        <p:spPr>
          <a:xfrm>
            <a:off x="10172700" y="4838700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866901" y="2770416"/>
            <a:ext cx="2019300" cy="408758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3943351" y="2770416"/>
            <a:ext cx="2019300" cy="408758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6019801" y="2770416"/>
            <a:ext cx="2019300" cy="408758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8096251" y="2770416"/>
            <a:ext cx="2019300" cy="408758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10172700" y="2770416"/>
            <a:ext cx="2019300" cy="408758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9BA6E5B7-1E6A-043B-CCD7-708893827E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lnSpc>
                <a:spcPct val="100000"/>
              </a:lnSpc>
              <a:spcBef>
                <a:spcPct val="0"/>
              </a:spcBef>
              <a:buFontTx/>
              <a:buNone/>
              <a:defRPr/>
            </a:lvl1pPr>
          </a:lstStyle>
          <a:p>
            <a:fld id="{56B9AAFC-97D1-6949-89D4-C53FF47170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00609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B98C48-F9E7-3E49-BA87-606088E8DB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01071" y="6445740"/>
            <a:ext cx="355091" cy="1815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 b="0" i="0" baseline="0">
                <a:solidFill>
                  <a:srgbClr val="BBBBBB"/>
                </a:solidFill>
                <a:latin typeface="Arial" panose="020B0604020202020204" pitchFamily="34" charset="0"/>
              </a:defRPr>
            </a:lvl1pPr>
          </a:lstStyle>
          <a:p>
            <a:fld id="{BFAB3265-56C0-9746-B073-1F3AD707C3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BD4F664-0CD8-CD4D-BB7E-86B7A1C36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5311" y="6445740"/>
            <a:ext cx="6477002" cy="1815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 b="0" i="0" baseline="0">
                <a:solidFill>
                  <a:srgbClr val="BBBBBB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en-US" sz="8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06FC93-F7DB-AA4F-AFF5-219AF53BD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075" y="546652"/>
            <a:ext cx="10155660" cy="604561"/>
          </a:xfrm>
          <a:prstGeom prst="rect">
            <a:avLst/>
          </a:prstGeom>
        </p:spPr>
        <p:txBody>
          <a:bodyPr anchor="t"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897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D7FEA6-E10C-A785-8E3D-AAD5B5262D3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D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5E7A4A-E34C-23DB-CE17-D45D93961E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0213" y="930486"/>
            <a:ext cx="2705100" cy="849045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F6E8234-3FD6-7A0E-C745-4CD0A87A60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8495" y="-307541"/>
            <a:ext cx="5293718" cy="7488594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8A71996A-6A8A-1D7E-B292-482FCEA7B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214" y="3361430"/>
            <a:ext cx="6898282" cy="2438731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22DBA8-0BC6-B444-78E9-4DF53C9B1142}"/>
              </a:ext>
            </a:extLst>
          </p:cNvPr>
          <p:cNvSpPr txBox="1"/>
          <p:nvPr userDrawn="1"/>
        </p:nvSpPr>
        <p:spPr>
          <a:xfrm>
            <a:off x="910213" y="6049545"/>
            <a:ext cx="6553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err="1">
                <a:solidFill>
                  <a:srgbClr val="FEC507"/>
                </a:solidFill>
                <a:latin typeface="Poppins" pitchFamily="2" charset="77"/>
                <a:cs typeface="Poppins" pitchFamily="2" charset="77"/>
              </a:rPr>
              <a:t>edt.org</a:t>
            </a:r>
            <a:endParaRPr lang="en-US">
              <a:solidFill>
                <a:srgbClr val="FEC507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6296737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8A71996A-6A8A-1D7E-B292-482FCEA7B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214" y="4402824"/>
            <a:ext cx="6898282" cy="1712227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8" name="Picture Placeholder 27" descr="A group of people running&#10;&#10;Description automatically generated with medium confidence">
            <a:extLst>
              <a:ext uri="{FF2B5EF4-FFF2-40B4-BE49-F238E27FC236}">
                <a16:creationId xmlns:a16="http://schemas.microsoft.com/office/drawing/2014/main" id="{BE62802C-8E05-C4E6-D54F-C90900B91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38957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AD298C9-CD4D-0673-DC18-44AECC178B15}"/>
              </a:ext>
            </a:extLst>
          </p:cNvPr>
          <p:cNvSpPr/>
          <p:nvPr userDrawn="1"/>
        </p:nvSpPr>
        <p:spPr>
          <a:xfrm>
            <a:off x="0" y="742949"/>
            <a:ext cx="4619625" cy="2409825"/>
          </a:xfrm>
          <a:prstGeom prst="rect">
            <a:avLst/>
          </a:prstGeom>
          <a:solidFill>
            <a:srgbClr val="003D6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3D4DB4-823C-2413-5C2E-91F58D3C45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0" y="1523338"/>
            <a:ext cx="2705100" cy="84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16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8A71996A-6A8A-1D7E-B292-482FCEA7BA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214" y="4207310"/>
            <a:ext cx="6898282" cy="1712227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Placeholder 27">
            <a:extLst>
              <a:ext uri="{FF2B5EF4-FFF2-40B4-BE49-F238E27FC236}">
                <a16:creationId xmlns:a16="http://schemas.microsoft.com/office/drawing/2014/main" id="{BE62802C-8E05-C4E6-D54F-C90900B91A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38957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AD298C9-CD4D-0673-DC18-44AECC178B15}"/>
              </a:ext>
            </a:extLst>
          </p:cNvPr>
          <p:cNvSpPr/>
          <p:nvPr userDrawn="1"/>
        </p:nvSpPr>
        <p:spPr>
          <a:xfrm>
            <a:off x="0" y="742949"/>
            <a:ext cx="4619625" cy="2409825"/>
          </a:xfrm>
          <a:prstGeom prst="rect">
            <a:avLst/>
          </a:prstGeom>
          <a:solidFill>
            <a:srgbClr val="003D6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F3D4DB4-823C-2413-5C2E-91F58D3C45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0" y="1523338"/>
            <a:ext cx="2705100" cy="84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06724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BCD7C632-69F1-9E4A-3ACC-A93316C04F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139" y="-78828"/>
            <a:ext cx="12472278" cy="7015656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3EE6C97-3BC9-2D25-BEAE-09ECC6DDB8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678620"/>
            <a:ext cx="5675585" cy="268013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AADAA4-F37A-A6B4-C288-6A04D1CE78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0" y="1523338"/>
            <a:ext cx="2705100" cy="849045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67812698-21CF-A8A5-3135-78E4CAC538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214" y="3361430"/>
            <a:ext cx="4874360" cy="2438731"/>
          </a:xfrm>
        </p:spPr>
        <p:txBody>
          <a:bodyPr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355022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60EE23-F908-605E-F8C9-93095CFF12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139" y="-78828"/>
            <a:ext cx="12472277" cy="7015655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3EE6C97-3BC9-2D25-BEAE-09ECC6DDB8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678620"/>
            <a:ext cx="5675585" cy="268013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AADAA4-F37A-A6B4-C288-6A04D1CE78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0" y="1523338"/>
            <a:ext cx="2705100" cy="849045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67812698-21CF-A8A5-3135-78E4CAC538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214" y="3361430"/>
            <a:ext cx="4874360" cy="2438731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9007314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C3DBAF-5983-B350-6BFD-DD1ADDA205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138" y="-78828"/>
            <a:ext cx="12472275" cy="7015655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3EE6C97-3BC9-2D25-BEAE-09ECC6DDB8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678620"/>
            <a:ext cx="5675585" cy="268013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AADAA4-F37A-A6B4-C288-6A04D1CE78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0" y="1523338"/>
            <a:ext cx="2705100" cy="849045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67812698-21CF-A8A5-3135-78E4CAC538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214" y="3361430"/>
            <a:ext cx="4874360" cy="2438731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9068346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9B61B1-3C97-A633-9EA5-58BD99B179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138" y="-78828"/>
            <a:ext cx="12472275" cy="7015654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3EE6C97-3BC9-2D25-BEAE-09ECC6DDB8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678620"/>
            <a:ext cx="5675585" cy="268013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AADAA4-F37A-A6B4-C288-6A04D1CE78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0" y="1523338"/>
            <a:ext cx="2705100" cy="849045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id="{67812698-21CF-A8A5-3135-78E4CAC538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214" y="3361430"/>
            <a:ext cx="4874360" cy="2438731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9324037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D7C632-69F1-9E4A-3ACC-A93316C04F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17" r="794" b="6997"/>
          <a:stretch/>
        </p:blipFill>
        <p:spPr>
          <a:xfrm>
            <a:off x="0" y="-1"/>
            <a:ext cx="9939130" cy="6858001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3EE6C97-3BC9-2D25-BEAE-09ECC6DDB8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55096" y="-151259"/>
            <a:ext cx="7106819" cy="7132871"/>
          </a:xfrm>
          <a:custGeom>
            <a:avLst/>
            <a:gdLst>
              <a:gd name="connsiteX0" fmla="*/ 0 w 5675585"/>
              <a:gd name="connsiteY0" fmla="*/ 0 h 2680139"/>
              <a:gd name="connsiteX1" fmla="*/ 5675585 w 5675585"/>
              <a:gd name="connsiteY1" fmla="*/ 0 h 2680139"/>
              <a:gd name="connsiteX2" fmla="*/ 5675585 w 5675585"/>
              <a:gd name="connsiteY2" fmla="*/ 2680139 h 2680139"/>
              <a:gd name="connsiteX3" fmla="*/ 0 w 5675585"/>
              <a:gd name="connsiteY3" fmla="*/ 2680139 h 2680139"/>
              <a:gd name="connsiteX4" fmla="*/ 0 w 5675585"/>
              <a:gd name="connsiteY4" fmla="*/ 0 h 2680139"/>
              <a:gd name="connsiteX0" fmla="*/ 3339548 w 5675585"/>
              <a:gd name="connsiteY0" fmla="*/ 0 h 6510017"/>
              <a:gd name="connsiteX1" fmla="*/ 5675585 w 5675585"/>
              <a:gd name="connsiteY1" fmla="*/ 3829878 h 6510017"/>
              <a:gd name="connsiteX2" fmla="*/ 5675585 w 5675585"/>
              <a:gd name="connsiteY2" fmla="*/ 6510017 h 6510017"/>
              <a:gd name="connsiteX3" fmla="*/ 0 w 5675585"/>
              <a:gd name="connsiteY3" fmla="*/ 6510017 h 6510017"/>
              <a:gd name="connsiteX4" fmla="*/ 3339548 w 5675585"/>
              <a:gd name="connsiteY4" fmla="*/ 0 h 6510017"/>
              <a:gd name="connsiteX0" fmla="*/ 3339548 w 6165915"/>
              <a:gd name="connsiteY0" fmla="*/ 1 h 6510018"/>
              <a:gd name="connsiteX1" fmla="*/ 6165915 w 6165915"/>
              <a:gd name="connsiteY1" fmla="*/ 0 h 6510018"/>
              <a:gd name="connsiteX2" fmla="*/ 5675585 w 6165915"/>
              <a:gd name="connsiteY2" fmla="*/ 6510018 h 6510018"/>
              <a:gd name="connsiteX3" fmla="*/ 0 w 6165915"/>
              <a:gd name="connsiteY3" fmla="*/ 6510018 h 6510018"/>
              <a:gd name="connsiteX4" fmla="*/ 3339548 w 6165915"/>
              <a:gd name="connsiteY4" fmla="*/ 1 h 6510018"/>
              <a:gd name="connsiteX0" fmla="*/ 3339548 w 6165915"/>
              <a:gd name="connsiteY0" fmla="*/ 1 h 7132870"/>
              <a:gd name="connsiteX1" fmla="*/ 6165915 w 6165915"/>
              <a:gd name="connsiteY1" fmla="*/ 0 h 7132870"/>
              <a:gd name="connsiteX2" fmla="*/ 6152663 w 6165915"/>
              <a:gd name="connsiteY2" fmla="*/ 7132870 h 7132870"/>
              <a:gd name="connsiteX3" fmla="*/ 0 w 6165915"/>
              <a:gd name="connsiteY3" fmla="*/ 6510018 h 7132870"/>
              <a:gd name="connsiteX4" fmla="*/ 3339548 w 6165915"/>
              <a:gd name="connsiteY4" fmla="*/ 1 h 7132870"/>
              <a:gd name="connsiteX0" fmla="*/ 4280452 w 7106819"/>
              <a:gd name="connsiteY0" fmla="*/ 1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280452 w 7106819"/>
              <a:gd name="connsiteY4" fmla="*/ 1 h 7132871"/>
              <a:gd name="connsiteX0" fmla="*/ 4399722 w 7106819"/>
              <a:gd name="connsiteY0" fmla="*/ 26505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399722 w 7106819"/>
              <a:gd name="connsiteY4" fmla="*/ 26505 h 7132871"/>
              <a:gd name="connsiteX0" fmla="*/ 4505739 w 7106819"/>
              <a:gd name="connsiteY0" fmla="*/ 26505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505739 w 7106819"/>
              <a:gd name="connsiteY4" fmla="*/ 26505 h 7132871"/>
              <a:gd name="connsiteX0" fmla="*/ 4625009 w 7106819"/>
              <a:gd name="connsiteY0" fmla="*/ 39757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625009 w 7106819"/>
              <a:gd name="connsiteY4" fmla="*/ 39757 h 7132871"/>
              <a:gd name="connsiteX0" fmla="*/ 4731026 w 7106819"/>
              <a:gd name="connsiteY0" fmla="*/ 53009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731026 w 7106819"/>
              <a:gd name="connsiteY4" fmla="*/ 53009 h 7132871"/>
              <a:gd name="connsiteX0" fmla="*/ 4956313 w 7106819"/>
              <a:gd name="connsiteY0" fmla="*/ 39757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956313 w 7106819"/>
              <a:gd name="connsiteY4" fmla="*/ 39757 h 7132871"/>
              <a:gd name="connsiteX0" fmla="*/ 4545495 w 7106819"/>
              <a:gd name="connsiteY0" fmla="*/ 39757 h 7132871"/>
              <a:gd name="connsiteX1" fmla="*/ 7106819 w 7106819"/>
              <a:gd name="connsiteY1" fmla="*/ 0 h 7132871"/>
              <a:gd name="connsiteX2" fmla="*/ 7093567 w 7106819"/>
              <a:gd name="connsiteY2" fmla="*/ 7132870 h 7132871"/>
              <a:gd name="connsiteX3" fmla="*/ 0 w 7106819"/>
              <a:gd name="connsiteY3" fmla="*/ 7132871 h 7132871"/>
              <a:gd name="connsiteX4" fmla="*/ 4545495 w 7106819"/>
              <a:gd name="connsiteY4" fmla="*/ 39757 h 7132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819" h="7132871">
                <a:moveTo>
                  <a:pt x="4545495" y="39757"/>
                </a:moveTo>
                <a:lnTo>
                  <a:pt x="7106819" y="0"/>
                </a:lnTo>
                <a:cubicBezTo>
                  <a:pt x="7102402" y="2377623"/>
                  <a:pt x="7097984" y="4755247"/>
                  <a:pt x="7093567" y="7132870"/>
                </a:cubicBezTo>
                <a:lnTo>
                  <a:pt x="0" y="7132871"/>
                </a:lnTo>
                <a:lnTo>
                  <a:pt x="4545495" y="39757"/>
                </a:ln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F2AD8B38-1B32-5B81-0247-D4351E9CDB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397" y="2961650"/>
            <a:ext cx="5215603" cy="1712227"/>
          </a:xfrm>
        </p:spPr>
        <p:txBody>
          <a:bodyPr/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9C5AE2-A387-1F8E-87D3-1081836B26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0397" y="777527"/>
            <a:ext cx="2705100" cy="80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75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5" name="Номер слайда 21"/>
          <p:cNvSpPr txBox="1">
            <a:spLocks/>
          </p:cNvSpPr>
          <p:nvPr userDrawn="1"/>
        </p:nvSpPr>
        <p:spPr>
          <a:xfrm>
            <a:off x="388273" y="65712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b="0" i="0" smtClean="0">
                <a:latin typeface="Poppins Medium" pitchFamily="2" charset="77"/>
                <a:cs typeface="Poppins Medium" pitchFamily="2" charset="77"/>
              </a:rPr>
              <a:pPr/>
              <a:t>‹#›</a:t>
            </a:fld>
            <a:endParaRPr lang="en-US" b="0" i="0">
              <a:latin typeface="Poppins Medium" pitchFamily="2" charset="77"/>
              <a:cs typeface="Poppins Medium" pitchFamily="2" charset="77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D7C632-69F1-9E4A-3ACC-A93316C04F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139" y="-78828"/>
            <a:ext cx="12472277" cy="7015656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3EE6C97-3BC9-2D25-BEAE-09ECC6DDB8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678620"/>
            <a:ext cx="5675585" cy="268013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ECD3F2D4-7CB5-5F80-83AE-F45705143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6072" y="1563683"/>
            <a:ext cx="4229100" cy="1621619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6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CBAAE18-A340-8F2E-4BF1-A60A3F75DD5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900" y="994934"/>
            <a:ext cx="9753600" cy="1487862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/>
              <a:t>YOUR TITLE HERE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1000" b="0" i="0">
                <a:solidFill>
                  <a:schemeClr val="tx1">
                    <a:alpha val="70000"/>
                  </a:schemeClr>
                </a:solidFill>
                <a:latin typeface="Poppins Medium" pitchFamily="2" charset="77"/>
                <a:ea typeface="Poppins Medium" pitchFamily="2" charset="77"/>
                <a:cs typeface="Poppins Medium" pitchFamily="2" charset="77"/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1866900" y="2514600"/>
            <a:ext cx="9753600" cy="311044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985480" y="0"/>
            <a:ext cx="0" cy="685800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4010ECE6-3C1E-844E-FC64-DA3BA507271A}"/>
              </a:ext>
            </a:extLst>
          </p:cNvPr>
          <p:cNvPicPr>
            <a:picLocks noChangeAspect="1"/>
          </p:cNvPicPr>
          <p:nvPr userDrawn="1"/>
        </p:nvPicPr>
        <p:blipFill>
          <a:blip r:embed="rId7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679" y="3216689"/>
            <a:ext cx="306122" cy="42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8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18" r:id="rId2"/>
    <p:sldLayoutId id="2147484153" r:id="rId3"/>
    <p:sldLayoutId id="2147484154" r:id="rId4"/>
    <p:sldLayoutId id="2147484155" r:id="rId5"/>
    <p:sldLayoutId id="2147484089" r:id="rId6"/>
    <p:sldLayoutId id="2147484090" r:id="rId7"/>
    <p:sldLayoutId id="2147484023" r:id="rId8"/>
    <p:sldLayoutId id="2147484096" r:id="rId9"/>
    <p:sldLayoutId id="2147484156" r:id="rId10"/>
    <p:sldLayoutId id="2147484157" r:id="rId11"/>
    <p:sldLayoutId id="2147484158" r:id="rId12"/>
    <p:sldLayoutId id="2147484176" r:id="rId13"/>
    <p:sldLayoutId id="2147484150" r:id="rId14"/>
    <p:sldLayoutId id="2147484043" r:id="rId15"/>
    <p:sldLayoutId id="2147484010" r:id="rId16"/>
    <p:sldLayoutId id="2147484011" r:id="rId17"/>
    <p:sldLayoutId id="2147484012" r:id="rId18"/>
    <p:sldLayoutId id="2147484052" r:id="rId19"/>
    <p:sldLayoutId id="2147484053" r:id="rId20"/>
    <p:sldLayoutId id="2147484054" r:id="rId21"/>
    <p:sldLayoutId id="2147484019" r:id="rId22"/>
    <p:sldLayoutId id="2147484013" r:id="rId23"/>
    <p:sldLayoutId id="2147484014" r:id="rId24"/>
    <p:sldLayoutId id="2147484015" r:id="rId25"/>
    <p:sldLayoutId id="2147484016" r:id="rId26"/>
    <p:sldLayoutId id="2147484017" r:id="rId27"/>
    <p:sldLayoutId id="2147484020" r:id="rId28"/>
    <p:sldLayoutId id="2147484169" r:id="rId29"/>
    <p:sldLayoutId id="2147484162" r:id="rId30"/>
    <p:sldLayoutId id="2147484167" r:id="rId31"/>
    <p:sldLayoutId id="2147484170" r:id="rId32"/>
    <p:sldLayoutId id="2147484021" r:id="rId33"/>
    <p:sldLayoutId id="2147484164" r:id="rId34"/>
    <p:sldLayoutId id="2147484165" r:id="rId35"/>
    <p:sldLayoutId id="2147484171" r:id="rId36"/>
    <p:sldLayoutId id="2147484095" r:id="rId37"/>
    <p:sldLayoutId id="2147484166" r:id="rId38"/>
    <p:sldLayoutId id="2147484168" r:id="rId39"/>
    <p:sldLayoutId id="2147484172" r:id="rId40"/>
    <p:sldLayoutId id="2147484024" r:id="rId41"/>
    <p:sldLayoutId id="2147484025" r:id="rId42"/>
    <p:sldLayoutId id="2147484026" r:id="rId43"/>
    <p:sldLayoutId id="2147484027" r:id="rId44"/>
    <p:sldLayoutId id="2147484028" r:id="rId45"/>
    <p:sldLayoutId id="2147484029" r:id="rId46"/>
    <p:sldLayoutId id="2147484031" r:id="rId47"/>
    <p:sldLayoutId id="2147484047" r:id="rId48"/>
    <p:sldLayoutId id="2147484032" r:id="rId49"/>
    <p:sldLayoutId id="2147484033" r:id="rId50"/>
    <p:sldLayoutId id="2147484036" r:id="rId51"/>
    <p:sldLayoutId id="2147484038" r:id="rId52"/>
    <p:sldLayoutId id="2147484039" r:id="rId53"/>
    <p:sldLayoutId id="2147484173" r:id="rId54"/>
    <p:sldLayoutId id="2147484174" r:id="rId55"/>
    <p:sldLayoutId id="2147484175" r:id="rId56"/>
    <p:sldLayoutId id="2147484040" r:id="rId57"/>
    <p:sldLayoutId id="2147484051" r:id="rId58"/>
    <p:sldLayoutId id="2147484041" r:id="rId59"/>
    <p:sldLayoutId id="2147484044" r:id="rId60"/>
    <p:sldLayoutId id="2147484042" r:id="rId61"/>
    <p:sldLayoutId id="2147484045" r:id="rId62"/>
    <p:sldLayoutId id="2147484046" r:id="rId63"/>
    <p:sldLayoutId id="2147484049" r:id="rId64"/>
    <p:sldLayoutId id="2147484050" r:id="rId65"/>
    <p:sldLayoutId id="2147484085" r:id="rId66"/>
    <p:sldLayoutId id="2147484086" r:id="rId67"/>
    <p:sldLayoutId id="2147484149" r:id="rId68"/>
    <p:sldLayoutId id="2147484094" r:id="rId69"/>
    <p:sldLayoutId id="2147484151" r:id="rId70"/>
    <p:sldLayoutId id="2147484159" r:id="rId71"/>
    <p:sldLayoutId id="2147484160" r:id="rId72"/>
    <p:sldLayoutId id="2147484161" r:id="rId73"/>
    <p:sldLayoutId id="2147484152" r:id="rId74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4400" b="1" i="0" kern="1200" spc="-151" baseline="0">
          <a:solidFill>
            <a:schemeClr val="tx1"/>
          </a:solidFill>
          <a:latin typeface="Poppins" pitchFamily="2" charset="77"/>
          <a:ea typeface="+mj-ea"/>
          <a:cs typeface="+mj-cs"/>
        </a:defRPr>
      </a:lvl1pPr>
    </p:titleStyle>
    <p:bodyStyle>
      <a:lvl1pPr marL="0" indent="0" algn="l" defTabSz="914318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1pPr>
      <a:lvl2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2pPr>
      <a:lvl3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3pPr>
      <a:lvl4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00" b="0" i="0" kern="1200">
          <a:solidFill>
            <a:schemeClr val="tx1">
              <a:alpha val="70000"/>
            </a:schemeClr>
          </a:solidFill>
          <a:latin typeface="Poppins" pitchFamily="2" charset="77"/>
          <a:ea typeface="+mn-ea"/>
          <a:cs typeface="+mn-cs"/>
        </a:defRPr>
      </a:lvl4pPr>
      <a:lvl5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00" b="0" i="0" kern="1200" baseline="0">
          <a:solidFill>
            <a:schemeClr val="tx1">
              <a:alpha val="50000"/>
            </a:schemeClr>
          </a:solidFill>
          <a:latin typeface="Poppins" pitchFamily="2" charset="77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28" pos="624" userDrawn="1">
          <p15:clr>
            <a:srgbClr val="F26B43"/>
          </p15:clr>
        </p15:guide>
        <p15:guide id="29" pos="7320" userDrawn="1">
          <p15:clr>
            <a:srgbClr val="F26B43"/>
          </p15:clr>
        </p15:guide>
        <p15:guide id="48" pos="1176" userDrawn="1">
          <p15:clr>
            <a:srgbClr val="F26B43"/>
          </p15:clr>
        </p15:guide>
        <p15:guide id="51" orient="horz" pos="7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clenahan@edt.org" TargetMode="Externa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1">
            <a:extLst>
              <a:ext uri="{FF2B5EF4-FFF2-40B4-BE49-F238E27FC236}">
                <a16:creationId xmlns:a16="http://schemas.microsoft.com/office/drawing/2014/main" id="{E629AFD1-BC45-67BA-55C9-4954BC9F08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235873" y="6418877"/>
            <a:ext cx="513735" cy="227164"/>
          </a:xfrm>
        </p:spPr>
        <p:txBody>
          <a:bodyPr/>
          <a:lstStyle/>
          <a:p>
            <a:pPr>
              <a:spcAft>
                <a:spcPts val="600"/>
              </a:spcAft>
            </a:pPr>
            <a:fld id="{D8D877B3-D348-4611-9BDB-C5374591D951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244184C8-9A9A-6ECF-538A-AFF9535EF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214" y="4207310"/>
            <a:ext cx="6898282" cy="1712227"/>
          </a:xfrm>
        </p:spPr>
        <p:txBody>
          <a:bodyPr anchor="t">
            <a:normAutofit/>
          </a:bodyPr>
          <a:lstStyle/>
          <a:p>
            <a:r>
              <a:rPr lang="en-US">
                <a:solidFill>
                  <a:srgbClr val="015884"/>
                </a:solidFill>
              </a:rPr>
              <a:t>Education Development Trust</a:t>
            </a:r>
          </a:p>
        </p:txBody>
      </p:sp>
    </p:spTree>
    <p:extLst>
      <p:ext uri="{BB962C8B-B14F-4D97-AF65-F5344CB8AC3E}">
        <p14:creationId xmlns:p14="http://schemas.microsoft.com/office/powerpoint/2010/main" val="1173010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3EC0D-3AF4-AAEB-7BCA-6586EFED2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44922757-E9C9-C0E5-A4EA-B4CA05952AB1}"/>
              </a:ext>
            </a:extLst>
          </p:cNvPr>
          <p:cNvSpPr/>
          <p:nvPr/>
        </p:nvSpPr>
        <p:spPr>
          <a:xfrm>
            <a:off x="7251404" y="0"/>
            <a:ext cx="4940595" cy="6858000"/>
          </a:xfrm>
          <a:custGeom>
            <a:avLst/>
            <a:gdLst/>
            <a:ahLst/>
            <a:cxnLst/>
            <a:rect l="l" t="t" r="r" b="b"/>
            <a:pathLst>
              <a:path w="12352120" h="8229600">
                <a:moveTo>
                  <a:pt x="0" y="0"/>
                </a:moveTo>
                <a:lnTo>
                  <a:pt x="12352120" y="0"/>
                </a:lnTo>
                <a:lnTo>
                  <a:pt x="123521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9913" r="-14991" b="-314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6FA7FC-7F9E-5E28-D273-0DCDB1E2E3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</a:rPr>
              <a:pPr/>
              <a:t>10</a:t>
            </a:fld>
            <a:endParaRPr lang="en-US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B4F719B6-1498-3BB9-87BD-5F87DE01A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901" y="402619"/>
            <a:ext cx="5948030" cy="939830"/>
          </a:xfrm>
        </p:spPr>
        <p:txBody>
          <a:bodyPr/>
          <a:lstStyle/>
          <a:p>
            <a:r>
              <a:rPr lang="en-US">
                <a:latin typeface="Poppins"/>
                <a:cs typeface="Poppins"/>
              </a:rPr>
              <a:t>Read aloud stories </a:t>
            </a:r>
            <a:r>
              <a:rPr lang="en-US">
                <a:solidFill>
                  <a:srgbClr val="006A83"/>
                </a:solidFill>
                <a:latin typeface="Poppins"/>
                <a:cs typeface="Poppins"/>
              </a:rPr>
              <a:t>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EFBEF54-43E7-0A3A-1577-D761CDEB1101}"/>
              </a:ext>
            </a:extLst>
          </p:cNvPr>
          <p:cNvSpPr txBox="1">
            <a:spLocks/>
          </p:cNvSpPr>
          <p:nvPr/>
        </p:nvSpPr>
        <p:spPr>
          <a:xfrm>
            <a:off x="1303375" y="1974544"/>
            <a:ext cx="5607788" cy="369215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0" indent="0" algn="l" defTabSz="914318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1pPr>
            <a:lvl2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tx1">
                    <a:alpha val="70000"/>
                  </a:schemeClr>
                </a:solidFill>
                <a:latin typeface="Poppins" pitchFamily="2" charset="77"/>
                <a:ea typeface="+mn-ea"/>
                <a:cs typeface="+mn-cs"/>
              </a:defRPr>
            </a:lvl4pPr>
            <a:lvl5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 baseline="0">
                <a:solidFill>
                  <a:schemeClr val="tx1">
                    <a:alpha val="50000"/>
                  </a:schemeClr>
                </a:solidFill>
                <a:latin typeface="Poppins" pitchFamily="2" charset="77"/>
                <a:ea typeface="+mn-ea"/>
                <a:cs typeface="+mn-cs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Clr>
                <a:srgbClr val="015884"/>
              </a:buClr>
              <a:buChar char="•"/>
            </a:pPr>
            <a:r>
              <a:rPr lang="en-GB" sz="2000">
                <a:latin typeface="Poppins"/>
                <a:cs typeface="Poppins"/>
              </a:rPr>
              <a:t>Focusing on academic vocabulary as a pathway through KS2 and into the KS3 curriculum.</a:t>
            </a:r>
          </a:p>
          <a:p>
            <a:pPr marL="285750" indent="-285750">
              <a:lnSpc>
                <a:spcPct val="15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GB" sz="2000">
                <a:latin typeface="Poppins"/>
                <a:cs typeface="Poppins"/>
              </a:rPr>
              <a:t>Supporting working memory and comprehension.</a:t>
            </a:r>
          </a:p>
          <a:p>
            <a:pPr marL="285750" indent="-285750">
              <a:lnSpc>
                <a:spcPct val="15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GB" sz="2000">
                <a:latin typeface="Poppins"/>
                <a:cs typeface="Poppins"/>
              </a:rPr>
              <a:t>Brief in duration and suitable for sharing with the entire class.</a:t>
            </a:r>
          </a:p>
          <a:p>
            <a:pPr marL="285750" indent="-285750">
              <a:lnSpc>
                <a:spcPct val="20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endParaRPr lang="en-GB" sz="2000">
              <a:latin typeface="Poppi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552967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EC005-E9BB-906F-0FE9-C514447BE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699502-A6D0-EF51-98FA-41B5A2A6B2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</a:rPr>
              <a:pPr/>
              <a:t>11</a:t>
            </a:fld>
            <a:endParaRPr lang="en-US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BDBBDDD6-0429-A7A2-6692-94FE5CADA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375" y="161987"/>
            <a:ext cx="5948030" cy="1621619"/>
          </a:xfrm>
        </p:spPr>
        <p:txBody>
          <a:bodyPr/>
          <a:lstStyle/>
          <a:p>
            <a:r>
              <a:rPr lang="en-US">
                <a:latin typeface="Poppins"/>
                <a:cs typeface="Poppins"/>
              </a:rPr>
              <a:t>Engagement activities</a:t>
            </a:r>
            <a:r>
              <a:rPr lang="en-US">
                <a:solidFill>
                  <a:srgbClr val="006A83"/>
                </a:solidFill>
                <a:latin typeface="Poppins"/>
                <a:cs typeface="Poppins"/>
              </a:rPr>
              <a:t>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10313D6-3FE9-0D34-1247-F5C2D685D321}"/>
              </a:ext>
            </a:extLst>
          </p:cNvPr>
          <p:cNvSpPr txBox="1">
            <a:spLocks/>
          </p:cNvSpPr>
          <p:nvPr/>
        </p:nvSpPr>
        <p:spPr>
          <a:xfrm>
            <a:off x="1389735" y="680833"/>
            <a:ext cx="4373376" cy="846770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914318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1pPr>
            <a:lvl2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tx1">
                    <a:alpha val="70000"/>
                  </a:schemeClr>
                </a:solidFill>
                <a:latin typeface="Poppins" pitchFamily="2" charset="77"/>
                <a:ea typeface="+mn-ea"/>
                <a:cs typeface="+mn-cs"/>
              </a:defRPr>
            </a:lvl4pPr>
            <a:lvl5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 baseline="0">
                <a:solidFill>
                  <a:schemeClr val="tx1">
                    <a:alpha val="50000"/>
                  </a:schemeClr>
                </a:solidFill>
                <a:latin typeface="Poppins" pitchFamily="2" charset="77"/>
                <a:ea typeface="+mn-ea"/>
                <a:cs typeface="+mn-cs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22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GB" sz="2000">
                <a:latin typeface="Poppins"/>
                <a:cs typeface="Poppins"/>
              </a:rPr>
              <a:t>Simple to use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F99D0E0-A05E-B08D-D325-27FAE47A6802}"/>
              </a:ext>
            </a:extLst>
          </p:cNvPr>
          <p:cNvGrpSpPr/>
          <p:nvPr/>
        </p:nvGrpSpPr>
        <p:grpSpPr>
          <a:xfrm>
            <a:off x="2055746" y="2794000"/>
            <a:ext cx="8471885" cy="3644559"/>
            <a:chOff x="1941446" y="2794000"/>
            <a:chExt cx="8993253" cy="393866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4360543-EFF6-1F5D-74B5-262F0EAB8C63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41446" y="2794001"/>
              <a:ext cx="2887215" cy="3938663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F88635D-FB29-8426-4B13-C9962B85C124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94465" y="2794001"/>
              <a:ext cx="2887215" cy="3938663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22DD2B6-A260-835F-96D1-2E6C88C354E9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47484" y="2794000"/>
              <a:ext cx="2887215" cy="3938663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D44FB8C-6DE6-8BDA-DAED-9CF0BB6738F7}"/>
              </a:ext>
            </a:extLst>
          </p:cNvPr>
          <p:cNvSpPr txBox="1"/>
          <p:nvPr/>
        </p:nvSpPr>
        <p:spPr>
          <a:xfrm>
            <a:off x="1303375" y="1300216"/>
            <a:ext cx="4177857" cy="671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2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GB" sz="2000">
                <a:latin typeface="Poppins"/>
                <a:cs typeface="Poppins"/>
              </a:rPr>
              <a:t>Comic content related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EBFB55-0064-6B44-6AD0-0B2BCEA11C6F}"/>
              </a:ext>
            </a:extLst>
          </p:cNvPr>
          <p:cNvSpPr txBox="1"/>
          <p:nvPr/>
        </p:nvSpPr>
        <p:spPr>
          <a:xfrm>
            <a:off x="1303375" y="1892209"/>
            <a:ext cx="4083937" cy="671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2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GB" sz="2000">
                <a:latin typeface="Poppins"/>
                <a:cs typeface="Poppins"/>
              </a:rPr>
              <a:t>GPC of the week focus</a:t>
            </a:r>
          </a:p>
        </p:txBody>
      </p:sp>
    </p:spTree>
    <p:extLst>
      <p:ext uri="{BB962C8B-B14F-4D97-AF65-F5344CB8AC3E}">
        <p14:creationId xmlns:p14="http://schemas.microsoft.com/office/powerpoint/2010/main" val="29586097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9C25D-91E3-107D-0FDB-E22AD7D8A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>
            <a:extLst>
              <a:ext uri="{FF2B5EF4-FFF2-40B4-BE49-F238E27FC236}">
                <a16:creationId xmlns:a16="http://schemas.microsoft.com/office/drawing/2014/main" id="{AB52A497-14A3-789B-6899-5810183AEA80}"/>
              </a:ext>
            </a:extLst>
          </p:cNvPr>
          <p:cNvSpPr/>
          <p:nvPr/>
        </p:nvSpPr>
        <p:spPr>
          <a:xfrm>
            <a:off x="7251404" y="0"/>
            <a:ext cx="4940595" cy="6858000"/>
          </a:xfrm>
          <a:custGeom>
            <a:avLst/>
            <a:gdLst/>
            <a:ahLst/>
            <a:cxnLst/>
            <a:rect l="l" t="t" r="r" b="b"/>
            <a:pathLst>
              <a:path w="12759070" h="8229600">
                <a:moveTo>
                  <a:pt x="0" y="0"/>
                </a:moveTo>
                <a:lnTo>
                  <a:pt x="12759070" y="0"/>
                </a:lnTo>
                <a:lnTo>
                  <a:pt x="127590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593" t="-2" r="-4061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B7FBC6-C1F4-E283-E679-C1A45BEA9A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</a:rPr>
              <a:pPr/>
              <a:t>12</a:t>
            </a:fld>
            <a:endParaRPr lang="en-US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49077BF-FFA1-008F-2E3F-B84ABB763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375" y="161987"/>
            <a:ext cx="5948030" cy="1621619"/>
          </a:xfrm>
        </p:spPr>
        <p:txBody>
          <a:bodyPr/>
          <a:lstStyle/>
          <a:p>
            <a:r>
              <a:rPr lang="en-US"/>
              <a:t>Autumn term 2025</a:t>
            </a:r>
            <a:r>
              <a:rPr lang="en-US">
                <a:solidFill>
                  <a:srgbClr val="006A83"/>
                </a:solidFill>
              </a:rPr>
              <a:t>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32D96D7-AB0D-1AA7-1401-EA3C772D2E9E}"/>
              </a:ext>
            </a:extLst>
          </p:cNvPr>
          <p:cNvSpPr txBox="1">
            <a:spLocks/>
          </p:cNvSpPr>
          <p:nvPr/>
        </p:nvSpPr>
        <p:spPr>
          <a:xfrm>
            <a:off x="1303374" y="1415743"/>
            <a:ext cx="5607788" cy="4721469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0" indent="0" algn="l" defTabSz="914318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1pPr>
            <a:lvl2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tx1">
                    <a:alpha val="70000"/>
                  </a:schemeClr>
                </a:solidFill>
                <a:latin typeface="Poppins" pitchFamily="2" charset="77"/>
                <a:ea typeface="+mn-ea"/>
                <a:cs typeface="+mn-cs"/>
              </a:defRPr>
            </a:lvl4pPr>
            <a:lvl5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 baseline="0">
                <a:solidFill>
                  <a:schemeClr val="tx1">
                    <a:alpha val="50000"/>
                  </a:schemeClr>
                </a:solidFill>
                <a:latin typeface="Poppins" pitchFamily="2" charset="77"/>
                <a:ea typeface="+mn-ea"/>
                <a:cs typeface="+mn-cs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20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GB" sz="2000" b="1">
                <a:latin typeface="Poppins"/>
                <a:cs typeface="Poppins"/>
              </a:rPr>
              <a:t>Week 1</a:t>
            </a:r>
            <a:r>
              <a:rPr lang="en-GB" sz="2000">
                <a:latin typeface="Poppins"/>
                <a:cs typeface="Poppins"/>
              </a:rPr>
              <a:t>: Staff training and initial baseline assessments of up to six children per school</a:t>
            </a:r>
          </a:p>
          <a:p>
            <a:pPr marL="285750" indent="-285750">
              <a:lnSpc>
                <a:spcPct val="20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endParaRPr lang="en-GB" sz="100">
              <a:latin typeface="Poppins"/>
              <a:cs typeface="Poppins"/>
            </a:endParaRPr>
          </a:p>
          <a:p>
            <a:pPr marL="285750" indent="-285750">
              <a:lnSpc>
                <a:spcPct val="20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GB" sz="2000" b="1">
                <a:latin typeface="Poppins"/>
                <a:cs typeface="Poppins"/>
              </a:rPr>
              <a:t>Weeks 2 – 7</a:t>
            </a:r>
            <a:r>
              <a:rPr lang="en-GB" sz="2000">
                <a:latin typeface="Poppins"/>
                <a:cs typeface="Poppins"/>
              </a:rPr>
              <a:t>:  Intervention activities</a:t>
            </a:r>
          </a:p>
          <a:p>
            <a:pPr marL="285750" indent="-285750">
              <a:lnSpc>
                <a:spcPct val="20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endParaRPr lang="en-GB" sz="100">
              <a:latin typeface="Poppins"/>
              <a:cs typeface="Poppins"/>
            </a:endParaRPr>
          </a:p>
          <a:p>
            <a:pPr marL="285750" indent="-285750">
              <a:lnSpc>
                <a:spcPct val="20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GB" sz="2000" b="1">
                <a:latin typeface="Poppins"/>
                <a:cs typeface="Poppins"/>
              </a:rPr>
              <a:t>Week 8</a:t>
            </a:r>
            <a:r>
              <a:rPr lang="en-GB" sz="2000">
                <a:latin typeface="Poppins"/>
                <a:cs typeface="Poppins"/>
              </a:rPr>
              <a:t>: Final assessment and reporting via ‘What Worked’ </a:t>
            </a:r>
          </a:p>
        </p:txBody>
      </p:sp>
    </p:spTree>
    <p:extLst>
      <p:ext uri="{BB962C8B-B14F-4D97-AF65-F5344CB8AC3E}">
        <p14:creationId xmlns:p14="http://schemas.microsoft.com/office/powerpoint/2010/main" val="596034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AE0D6-485C-9C48-1843-CEE89E0B1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3A70F2-E3B8-9306-4E8C-222402B261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</a:rPr>
              <a:pPr/>
              <a:t>13</a:t>
            </a:fld>
            <a:endParaRPr lang="en-US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BDE5AD22-E838-5E3B-5072-486DC8346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375" y="161987"/>
            <a:ext cx="5948030" cy="1621619"/>
          </a:xfrm>
        </p:spPr>
        <p:txBody>
          <a:bodyPr/>
          <a:lstStyle/>
          <a:p>
            <a:r>
              <a:rPr lang="en-US"/>
              <a:t>Contact for queries and participation</a:t>
            </a:r>
            <a:r>
              <a:rPr lang="en-US">
                <a:solidFill>
                  <a:srgbClr val="006A83"/>
                </a:solidFill>
              </a:rPr>
              <a:t>: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8B777EE-0DE7-33B5-000E-6C765AE0117D}"/>
              </a:ext>
            </a:extLst>
          </p:cNvPr>
          <p:cNvSpPr txBox="1">
            <a:spLocks/>
          </p:cNvSpPr>
          <p:nvPr/>
        </p:nvSpPr>
        <p:spPr>
          <a:xfrm>
            <a:off x="1303375" y="2696822"/>
            <a:ext cx="5607788" cy="145194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0" indent="0" algn="l" defTabSz="914318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1pPr>
            <a:lvl2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tx1">
                    <a:alpha val="70000"/>
                  </a:schemeClr>
                </a:solidFill>
                <a:latin typeface="Poppins" pitchFamily="2" charset="77"/>
                <a:ea typeface="+mn-ea"/>
                <a:cs typeface="+mn-cs"/>
              </a:defRPr>
            </a:lvl4pPr>
            <a:lvl5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 baseline="0">
                <a:solidFill>
                  <a:schemeClr val="tx1">
                    <a:alpha val="50000"/>
                  </a:schemeClr>
                </a:solidFill>
                <a:latin typeface="Poppins" pitchFamily="2" charset="77"/>
                <a:ea typeface="+mn-ea"/>
                <a:cs typeface="+mn-cs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b="1">
                <a:solidFill>
                  <a:srgbClr val="015884"/>
                </a:solidFill>
              </a:rPr>
              <a:t>Catherine Lenahan</a:t>
            </a:r>
          </a:p>
          <a:p>
            <a:pPr>
              <a:lnSpc>
                <a:spcPct val="90000"/>
              </a:lnSpc>
            </a:pPr>
            <a:r>
              <a:rPr lang="en-US" sz="2200">
                <a:latin typeface="Poppins"/>
                <a:cs typeface="Poppins"/>
              </a:rPr>
              <a:t>Senior Research Officer for Literacy</a:t>
            </a:r>
          </a:p>
          <a:p>
            <a:pPr>
              <a:lnSpc>
                <a:spcPct val="90000"/>
              </a:lnSpc>
            </a:pPr>
            <a:r>
              <a:rPr lang="en-US" sz="2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clenahan@edt.org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056265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9">
            <a:extLst>
              <a:ext uri="{FF2B5EF4-FFF2-40B4-BE49-F238E27FC236}">
                <a16:creationId xmlns:a16="http://schemas.microsoft.com/office/drawing/2014/main" id="{577F15F1-81B5-DDBC-5DA4-52977A9A96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2" r="11228"/>
          <a:stretch/>
        </p:blipFill>
        <p:spPr>
          <a:xfrm>
            <a:off x="7198324" y="9451"/>
            <a:ext cx="4993677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</p:pic>
      <p:pic>
        <p:nvPicPr>
          <p:cNvPr id="7" name="Picture Placeholder 9">
            <a:extLst>
              <a:ext uri="{FF2B5EF4-FFF2-40B4-BE49-F238E27FC236}">
                <a16:creationId xmlns:a16="http://schemas.microsoft.com/office/drawing/2014/main" id="{CA934759-8DF6-5526-4B13-6D74D477FF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2" r="11228"/>
          <a:stretch/>
        </p:blipFill>
        <p:spPr>
          <a:xfrm>
            <a:off x="7198322" y="0"/>
            <a:ext cx="4993677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</a:rPr>
              <a:pPr/>
              <a:t>2</a:t>
            </a:fld>
            <a:endParaRPr lang="en-US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66900" y="1608015"/>
            <a:ext cx="4229100" cy="1621619"/>
          </a:xfrm>
        </p:spPr>
        <p:txBody>
          <a:bodyPr/>
          <a:lstStyle/>
          <a:p>
            <a:r>
              <a:rPr lang="en-US"/>
              <a:t>Who we are</a:t>
            </a:r>
            <a:r>
              <a:rPr lang="en-US">
                <a:solidFill>
                  <a:srgbClr val="006A83"/>
                </a:solidFill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642E73-9602-ED5E-A1BF-7AB6CF47DB54}"/>
              </a:ext>
            </a:extLst>
          </p:cNvPr>
          <p:cNvSpPr txBox="1"/>
          <p:nvPr/>
        </p:nvSpPr>
        <p:spPr>
          <a:xfrm>
            <a:off x="1866898" y="3140934"/>
            <a:ext cx="4392000" cy="162916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400">
                <a:solidFill>
                  <a:schemeClr val="tx1">
                    <a:alpha val="80000"/>
                  </a:schemeClr>
                </a:solidFill>
                <a:latin typeface="Poppins" pitchFamily="2" charset="77"/>
              </a:rPr>
              <a:t>We are an international not-for-profit organisation that works with governments around the world, combining our expertise with global research and regional knowledge t</a:t>
            </a:r>
            <a:r>
              <a:rPr lang="en-US" sz="1400">
                <a:solidFill>
                  <a:schemeClr val="tx1">
                    <a:alpha val="80000"/>
                  </a:schemeClr>
                </a:solidFill>
                <a:latin typeface="Poppins" pitchFamily="2" charset="77"/>
              </a:rPr>
              <a:t>o deliver </a:t>
            </a:r>
            <a:r>
              <a:rPr lang="en-US" sz="1400" err="1">
                <a:solidFill>
                  <a:schemeClr val="tx1">
                    <a:alpha val="80000"/>
                  </a:schemeClr>
                </a:solidFill>
                <a:latin typeface="Poppins" pitchFamily="2" charset="77"/>
              </a:rPr>
              <a:t>programmes</a:t>
            </a:r>
            <a:r>
              <a:rPr lang="en-US" sz="1400">
                <a:solidFill>
                  <a:schemeClr val="tx1">
                    <a:alpha val="80000"/>
                  </a:schemeClr>
                </a:solidFill>
                <a:latin typeface="Poppins" pitchFamily="2" charset="77"/>
              </a:rPr>
              <a:t> and inform education policy and practice and around the world.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2D3E38-4386-6D59-704E-5B3D364A5C0D}"/>
              </a:ext>
            </a:extLst>
          </p:cNvPr>
          <p:cNvSpPr/>
          <p:nvPr/>
        </p:nvSpPr>
        <p:spPr>
          <a:xfrm>
            <a:off x="1866900" y="2684128"/>
            <a:ext cx="753356" cy="66702"/>
          </a:xfrm>
          <a:prstGeom prst="rect">
            <a:avLst/>
          </a:prstGeom>
          <a:solidFill>
            <a:srgbClr val="FEC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97A29D-1131-D1D9-1F33-0AAD56541858}"/>
              </a:ext>
            </a:extLst>
          </p:cNvPr>
          <p:cNvSpPr/>
          <p:nvPr/>
        </p:nvSpPr>
        <p:spPr>
          <a:xfrm>
            <a:off x="1866900" y="402428"/>
            <a:ext cx="1493520" cy="4479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64008" rIns="0" rtlCol="0" anchor="ctr"/>
          <a:lstStyle/>
          <a:p>
            <a:pPr algn="ctr"/>
            <a:r>
              <a:rPr lang="en-US" sz="900">
                <a:latin typeface="Poppins" pitchFamily="2" charset="77"/>
                <a:ea typeface="Montserrat" charset="0"/>
                <a:cs typeface="Poppins" pitchFamily="2" charset="77"/>
              </a:rPr>
              <a:t>ABOUT EDT</a:t>
            </a: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52DFCA8F-D350-1DCC-DC64-D3806BDA9F9D}"/>
              </a:ext>
            </a:extLst>
          </p:cNvPr>
          <p:cNvSpPr/>
          <p:nvPr/>
        </p:nvSpPr>
        <p:spPr>
          <a:xfrm flipV="1">
            <a:off x="3107372" y="850342"/>
            <a:ext cx="253048" cy="233948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26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1C47D-CFCE-649B-FA1A-691487F3E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group of children raising their hands&#10;&#10;Description automatically generated with medium confidence">
            <a:extLst>
              <a:ext uri="{FF2B5EF4-FFF2-40B4-BE49-F238E27FC236}">
                <a16:creationId xmlns:a16="http://schemas.microsoft.com/office/drawing/2014/main" id="{E5D2CABB-A239-0DDB-2EA9-2872E873191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71" t="-218" r="11682" b="218"/>
          <a:stretch>
            <a:fillRect/>
          </a:stretch>
        </p:blipFill>
        <p:spPr>
          <a:xfrm>
            <a:off x="7198322" y="0"/>
            <a:ext cx="4993678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F0279C-8959-C9DC-AE10-7551B89AAA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</a:rPr>
              <a:pPr/>
              <a:t>3</a:t>
            </a:fld>
            <a:endParaRPr lang="en-US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8AD3CF-7E65-DFB7-765E-CFB04D92C0C4}"/>
              </a:ext>
            </a:extLst>
          </p:cNvPr>
          <p:cNvSpPr txBox="1"/>
          <p:nvPr/>
        </p:nvSpPr>
        <p:spPr>
          <a:xfrm>
            <a:off x="1866898" y="3140934"/>
            <a:ext cx="4392000" cy="59503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400">
                <a:solidFill>
                  <a:schemeClr val="tx1">
                    <a:alpha val="80000"/>
                  </a:schemeClr>
                </a:solidFill>
                <a:latin typeface="Poppins" pitchFamily="2" charset="77"/>
              </a:rPr>
              <a:t>A world in which all lives are transformed through excellent education. 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AB06E86-5703-463A-D804-288B79BEF667}"/>
              </a:ext>
            </a:extLst>
          </p:cNvPr>
          <p:cNvSpPr/>
          <p:nvPr/>
        </p:nvSpPr>
        <p:spPr>
          <a:xfrm>
            <a:off x="1866900" y="2684128"/>
            <a:ext cx="753356" cy="66702"/>
          </a:xfrm>
          <a:prstGeom prst="rect">
            <a:avLst/>
          </a:prstGeom>
          <a:solidFill>
            <a:srgbClr val="FEC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DEB5A58C-702E-F535-05CC-3DC875023C67}"/>
              </a:ext>
            </a:extLst>
          </p:cNvPr>
          <p:cNvSpPr txBox="1">
            <a:spLocks/>
          </p:cNvSpPr>
          <p:nvPr/>
        </p:nvSpPr>
        <p:spPr>
          <a:xfrm>
            <a:off x="1866899" y="3951744"/>
            <a:ext cx="4229100" cy="1621619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spc="-151" baseline="0">
                <a:solidFill>
                  <a:schemeClr val="tx1"/>
                </a:solidFill>
                <a:latin typeface="Poppins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Our values</a:t>
            </a:r>
            <a:r>
              <a:rPr lang="en-US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81CD17-8692-31CD-4B25-9C7C26D66E4F}"/>
              </a:ext>
            </a:extLst>
          </p:cNvPr>
          <p:cNvSpPr txBox="1"/>
          <p:nvPr/>
        </p:nvSpPr>
        <p:spPr>
          <a:xfrm>
            <a:off x="1866899" y="5484664"/>
            <a:ext cx="4392000" cy="85356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400">
                <a:solidFill>
                  <a:schemeClr val="tx1">
                    <a:alpha val="80000"/>
                  </a:schemeClr>
                </a:solidFill>
                <a:latin typeface="Poppins" pitchFamily="2" charset="77"/>
              </a:rPr>
              <a:t>Everything we do is underpinned by our values of excellence, integrity, accountability, collaboration and inclusion.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7B4FEF7-233E-5754-8669-4689103E0A10}"/>
              </a:ext>
            </a:extLst>
          </p:cNvPr>
          <p:cNvSpPr/>
          <p:nvPr/>
        </p:nvSpPr>
        <p:spPr>
          <a:xfrm>
            <a:off x="1866899" y="5027857"/>
            <a:ext cx="753356" cy="66702"/>
          </a:xfrm>
          <a:prstGeom prst="rect">
            <a:avLst/>
          </a:prstGeom>
          <a:solidFill>
            <a:srgbClr val="FEC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4150FE-F256-5B85-9DF6-49F6C1EB0D55}"/>
              </a:ext>
            </a:extLst>
          </p:cNvPr>
          <p:cNvSpPr/>
          <p:nvPr/>
        </p:nvSpPr>
        <p:spPr>
          <a:xfrm>
            <a:off x="1866900" y="402428"/>
            <a:ext cx="1493520" cy="4479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64008" rIns="0" rtlCol="0" anchor="ctr"/>
          <a:lstStyle/>
          <a:p>
            <a:pPr algn="ctr"/>
            <a:r>
              <a:rPr lang="en-US" sz="900">
                <a:latin typeface="Poppins" pitchFamily="2" charset="77"/>
                <a:ea typeface="Montserrat" charset="0"/>
                <a:cs typeface="Poppins" pitchFamily="2" charset="77"/>
              </a:rPr>
              <a:t>ABOUT EDT</a:t>
            </a: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BBF4BCDA-EF86-E266-3A7F-F7615D51B029}"/>
              </a:ext>
            </a:extLst>
          </p:cNvPr>
          <p:cNvSpPr/>
          <p:nvPr/>
        </p:nvSpPr>
        <p:spPr>
          <a:xfrm flipV="1">
            <a:off x="3107372" y="850342"/>
            <a:ext cx="253048" cy="233948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504B29D5-95ED-086C-085C-35E3AD4D2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608015"/>
            <a:ext cx="4229100" cy="1621619"/>
          </a:xfrm>
        </p:spPr>
        <p:txBody>
          <a:bodyPr/>
          <a:lstStyle/>
          <a:p>
            <a:r>
              <a:rPr lang="en-US"/>
              <a:t>Our vision</a:t>
            </a:r>
            <a:r>
              <a:rPr lang="en-US">
                <a:solidFill>
                  <a:srgbClr val="006A8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4906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A16D0-9965-021A-67AA-993C4399C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F6424C-C546-7C70-DA73-CA1F3403EC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</a:rPr>
              <a:pPr/>
              <a:t>4</a:t>
            </a:fld>
            <a:endParaRPr lang="en-US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4584A0D-67FE-E578-CBD9-38526072FBB6}"/>
              </a:ext>
            </a:extLst>
          </p:cNvPr>
          <p:cNvSpPr/>
          <p:nvPr/>
        </p:nvSpPr>
        <p:spPr>
          <a:xfrm>
            <a:off x="1866900" y="2684128"/>
            <a:ext cx="753356" cy="66702"/>
          </a:xfrm>
          <a:prstGeom prst="rect">
            <a:avLst/>
          </a:prstGeom>
          <a:solidFill>
            <a:srgbClr val="FEC5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EE3A0-2071-4E94-EE84-0A7B9214DE95}"/>
              </a:ext>
            </a:extLst>
          </p:cNvPr>
          <p:cNvSpPr/>
          <p:nvPr/>
        </p:nvSpPr>
        <p:spPr>
          <a:xfrm>
            <a:off x="1866900" y="402428"/>
            <a:ext cx="1493520" cy="4479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64008" rIns="0" rtlCol="0" anchor="ctr"/>
          <a:lstStyle/>
          <a:p>
            <a:pPr algn="ctr"/>
            <a:r>
              <a:rPr lang="en-US" sz="900">
                <a:latin typeface="Poppins" pitchFamily="2" charset="77"/>
                <a:ea typeface="Montserrat" charset="0"/>
                <a:cs typeface="Poppins" pitchFamily="2" charset="77"/>
              </a:rPr>
              <a:t>ABOUT EDT</a:t>
            </a: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98FEA57D-8ED9-A2AE-3D2B-4CB4E4E9AEC4}"/>
              </a:ext>
            </a:extLst>
          </p:cNvPr>
          <p:cNvSpPr/>
          <p:nvPr/>
        </p:nvSpPr>
        <p:spPr>
          <a:xfrm flipV="1">
            <a:off x="3107372" y="850342"/>
            <a:ext cx="253048" cy="233948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21BF01-BFFC-B238-E3D7-1CF6A3CE9CCA}"/>
              </a:ext>
            </a:extLst>
          </p:cNvPr>
          <p:cNvSpPr/>
          <p:nvPr/>
        </p:nvSpPr>
        <p:spPr>
          <a:xfrm>
            <a:off x="8647400" y="182031"/>
            <a:ext cx="3240000" cy="3168000"/>
          </a:xfrm>
          <a:prstGeom prst="rect">
            <a:avLst/>
          </a:prstGeom>
          <a:noFill/>
          <a:ln w="6350">
            <a:solidFill>
              <a:srgbClr val="006A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0E91AD-3622-38BD-FF82-797EDDF7127D}"/>
              </a:ext>
            </a:extLst>
          </p:cNvPr>
          <p:cNvSpPr txBox="1"/>
          <p:nvPr/>
        </p:nvSpPr>
        <p:spPr>
          <a:xfrm>
            <a:off x="8945271" y="1282199"/>
            <a:ext cx="2644259" cy="279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600" b="1">
                <a:latin typeface="Poppins" pitchFamily="2" charset="77"/>
              </a:rPr>
              <a:t>TEACHER DEVELOPMENT</a:t>
            </a:r>
            <a:endParaRPr lang="en-US" sz="1600" b="1">
              <a:solidFill>
                <a:schemeClr val="accent1"/>
              </a:solidFill>
              <a:latin typeface="Poppins" pitchFamily="2" charset="77"/>
            </a:endParaRPr>
          </a:p>
        </p:txBody>
      </p:sp>
      <p:sp>
        <p:nvSpPr>
          <p:cNvPr id="13" name="Shape 3677">
            <a:extLst>
              <a:ext uri="{FF2B5EF4-FFF2-40B4-BE49-F238E27FC236}">
                <a16:creationId xmlns:a16="http://schemas.microsoft.com/office/drawing/2014/main" id="{8FB91241-980D-28F1-9430-B279357115C6}"/>
              </a:ext>
            </a:extLst>
          </p:cNvPr>
          <p:cNvSpPr/>
          <p:nvPr/>
        </p:nvSpPr>
        <p:spPr>
          <a:xfrm>
            <a:off x="9961400" y="497300"/>
            <a:ext cx="612000" cy="54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9600"/>
                </a:moveTo>
                <a:lnTo>
                  <a:pt x="17673" y="9600"/>
                </a:lnTo>
                <a:lnTo>
                  <a:pt x="17673" y="8400"/>
                </a:lnTo>
                <a:cubicBezTo>
                  <a:pt x="17673" y="7738"/>
                  <a:pt x="17233" y="7200"/>
                  <a:pt x="16691" y="7200"/>
                </a:cubicBezTo>
                <a:lnTo>
                  <a:pt x="14727" y="7200"/>
                </a:lnTo>
                <a:cubicBezTo>
                  <a:pt x="14186" y="7200"/>
                  <a:pt x="13745" y="7738"/>
                  <a:pt x="13745" y="8400"/>
                </a:cubicBezTo>
                <a:lnTo>
                  <a:pt x="13745" y="9600"/>
                </a:lnTo>
                <a:lnTo>
                  <a:pt x="7855" y="9600"/>
                </a:lnTo>
                <a:lnTo>
                  <a:pt x="7855" y="8400"/>
                </a:lnTo>
                <a:cubicBezTo>
                  <a:pt x="7855" y="7738"/>
                  <a:pt x="7414" y="7200"/>
                  <a:pt x="6873" y="7200"/>
                </a:cubicBezTo>
                <a:lnTo>
                  <a:pt x="4909" y="7200"/>
                </a:lnTo>
                <a:cubicBezTo>
                  <a:pt x="4367" y="7200"/>
                  <a:pt x="3927" y="7738"/>
                  <a:pt x="3927" y="8400"/>
                </a:cubicBezTo>
                <a:lnTo>
                  <a:pt x="3927" y="9600"/>
                </a:lnTo>
                <a:lnTo>
                  <a:pt x="982" y="9600"/>
                </a:lnTo>
                <a:lnTo>
                  <a:pt x="982" y="3601"/>
                </a:lnTo>
                <a:lnTo>
                  <a:pt x="20618" y="3601"/>
                </a:lnTo>
                <a:cubicBezTo>
                  <a:pt x="20618" y="3601"/>
                  <a:pt x="20618" y="9600"/>
                  <a:pt x="20618" y="9600"/>
                </a:cubicBezTo>
                <a:close/>
                <a:moveTo>
                  <a:pt x="14727" y="8400"/>
                </a:moveTo>
                <a:lnTo>
                  <a:pt x="16691" y="8400"/>
                </a:lnTo>
                <a:lnTo>
                  <a:pt x="16691" y="12001"/>
                </a:lnTo>
                <a:lnTo>
                  <a:pt x="14727" y="12001"/>
                </a:lnTo>
                <a:cubicBezTo>
                  <a:pt x="14727" y="12001"/>
                  <a:pt x="14727" y="8400"/>
                  <a:pt x="14727" y="8400"/>
                </a:cubicBezTo>
                <a:close/>
                <a:moveTo>
                  <a:pt x="4909" y="8400"/>
                </a:moveTo>
                <a:lnTo>
                  <a:pt x="6873" y="8400"/>
                </a:lnTo>
                <a:lnTo>
                  <a:pt x="6873" y="12001"/>
                </a:lnTo>
                <a:lnTo>
                  <a:pt x="4909" y="12001"/>
                </a:lnTo>
                <a:cubicBezTo>
                  <a:pt x="4909" y="12001"/>
                  <a:pt x="4909" y="8400"/>
                  <a:pt x="4909" y="8400"/>
                </a:cubicBezTo>
                <a:close/>
                <a:moveTo>
                  <a:pt x="19636" y="20400"/>
                </a:moveTo>
                <a:lnTo>
                  <a:pt x="1964" y="20400"/>
                </a:lnTo>
                <a:lnTo>
                  <a:pt x="1964" y="10800"/>
                </a:lnTo>
                <a:lnTo>
                  <a:pt x="3927" y="10800"/>
                </a:lnTo>
                <a:lnTo>
                  <a:pt x="3927" y="12001"/>
                </a:lnTo>
                <a:cubicBezTo>
                  <a:pt x="3927" y="12662"/>
                  <a:pt x="4367" y="13200"/>
                  <a:pt x="4909" y="13200"/>
                </a:cubicBezTo>
                <a:lnTo>
                  <a:pt x="6873" y="13200"/>
                </a:lnTo>
                <a:cubicBezTo>
                  <a:pt x="7414" y="13200"/>
                  <a:pt x="7855" y="12662"/>
                  <a:pt x="7855" y="12001"/>
                </a:cubicBezTo>
                <a:lnTo>
                  <a:pt x="7855" y="10800"/>
                </a:lnTo>
                <a:lnTo>
                  <a:pt x="13745" y="10800"/>
                </a:lnTo>
                <a:lnTo>
                  <a:pt x="13745" y="12001"/>
                </a:lnTo>
                <a:cubicBezTo>
                  <a:pt x="13745" y="12662"/>
                  <a:pt x="14186" y="13200"/>
                  <a:pt x="14727" y="13200"/>
                </a:cubicBezTo>
                <a:lnTo>
                  <a:pt x="16691" y="13200"/>
                </a:lnTo>
                <a:cubicBezTo>
                  <a:pt x="17233" y="13200"/>
                  <a:pt x="17673" y="12662"/>
                  <a:pt x="17673" y="12001"/>
                </a:cubicBezTo>
                <a:lnTo>
                  <a:pt x="17673" y="10800"/>
                </a:lnTo>
                <a:lnTo>
                  <a:pt x="19636" y="10800"/>
                </a:lnTo>
                <a:cubicBezTo>
                  <a:pt x="19636" y="10800"/>
                  <a:pt x="19636" y="20400"/>
                  <a:pt x="19636" y="20400"/>
                </a:cubicBezTo>
                <a:close/>
                <a:moveTo>
                  <a:pt x="8836" y="1200"/>
                </a:moveTo>
                <a:lnTo>
                  <a:pt x="12764" y="1200"/>
                </a:lnTo>
                <a:cubicBezTo>
                  <a:pt x="13305" y="1200"/>
                  <a:pt x="13745" y="1738"/>
                  <a:pt x="13745" y="2400"/>
                </a:cubicBezTo>
                <a:lnTo>
                  <a:pt x="7855" y="2400"/>
                </a:lnTo>
                <a:cubicBezTo>
                  <a:pt x="7855" y="1738"/>
                  <a:pt x="8295" y="1200"/>
                  <a:pt x="8836" y="1200"/>
                </a:cubicBezTo>
                <a:moveTo>
                  <a:pt x="20618" y="2400"/>
                </a:moveTo>
                <a:lnTo>
                  <a:pt x="14727" y="2400"/>
                </a:lnTo>
                <a:cubicBezTo>
                  <a:pt x="14727" y="1075"/>
                  <a:pt x="13848" y="0"/>
                  <a:pt x="12764" y="0"/>
                </a:cubicBezTo>
                <a:lnTo>
                  <a:pt x="8836" y="0"/>
                </a:lnTo>
                <a:cubicBezTo>
                  <a:pt x="7752" y="0"/>
                  <a:pt x="6873" y="1075"/>
                  <a:pt x="6873" y="2400"/>
                </a:cubicBezTo>
                <a:lnTo>
                  <a:pt x="982" y="2400"/>
                </a:lnTo>
                <a:cubicBezTo>
                  <a:pt x="440" y="2400"/>
                  <a:pt x="0" y="2938"/>
                  <a:pt x="0" y="3601"/>
                </a:cubicBezTo>
                <a:lnTo>
                  <a:pt x="0" y="9600"/>
                </a:lnTo>
                <a:cubicBezTo>
                  <a:pt x="0" y="10262"/>
                  <a:pt x="440" y="10800"/>
                  <a:pt x="982" y="10800"/>
                </a:cubicBezTo>
                <a:lnTo>
                  <a:pt x="982" y="20400"/>
                </a:lnTo>
                <a:cubicBezTo>
                  <a:pt x="982" y="21062"/>
                  <a:pt x="1422" y="21600"/>
                  <a:pt x="1964" y="21600"/>
                </a:cubicBezTo>
                <a:lnTo>
                  <a:pt x="19636" y="21600"/>
                </a:lnTo>
                <a:cubicBezTo>
                  <a:pt x="20178" y="21600"/>
                  <a:pt x="20618" y="21062"/>
                  <a:pt x="20618" y="20400"/>
                </a:cubicBezTo>
                <a:lnTo>
                  <a:pt x="20618" y="10800"/>
                </a:lnTo>
                <a:cubicBezTo>
                  <a:pt x="21160" y="10800"/>
                  <a:pt x="21600" y="10262"/>
                  <a:pt x="21600" y="9600"/>
                </a:cubicBezTo>
                <a:lnTo>
                  <a:pt x="21600" y="3601"/>
                </a:lnTo>
                <a:cubicBezTo>
                  <a:pt x="21600" y="2938"/>
                  <a:pt x="21160" y="2400"/>
                  <a:pt x="20618" y="2400"/>
                </a:cubicBezTo>
              </a:path>
            </a:pathLst>
          </a:custGeom>
          <a:solidFill>
            <a:srgbClr val="01588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  <a:latin typeface="Poppins" pitchFamily="2" charset="77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F9A9CF0-7BD2-260D-464A-DE4AC56E37E2}"/>
              </a:ext>
            </a:extLst>
          </p:cNvPr>
          <p:cNvSpPr txBox="1">
            <a:spLocks/>
          </p:cNvSpPr>
          <p:nvPr/>
        </p:nvSpPr>
        <p:spPr>
          <a:xfrm>
            <a:off x="9007400" y="1641263"/>
            <a:ext cx="2520000" cy="1415406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318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1pPr>
            <a:lvl2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tx1">
                    <a:alpha val="70000"/>
                  </a:schemeClr>
                </a:solidFill>
                <a:latin typeface="Poppins" pitchFamily="2" charset="77"/>
                <a:ea typeface="+mn-ea"/>
                <a:cs typeface="+mn-cs"/>
              </a:defRPr>
            </a:lvl4pPr>
            <a:lvl5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 baseline="0">
                <a:solidFill>
                  <a:schemeClr val="tx1">
                    <a:alpha val="50000"/>
                  </a:schemeClr>
                </a:solidFill>
                <a:latin typeface="Poppins" pitchFamily="2" charset="77"/>
                <a:ea typeface="+mn-ea"/>
                <a:cs typeface="+mn-cs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300">
                <a:solidFill>
                  <a:schemeClr val="tx1">
                    <a:alpha val="80000"/>
                  </a:schemeClr>
                </a:solidFill>
              </a:rPr>
              <a:t>We do so using our specialist expertise in system change, accountability, teacher development, leadership development, school-to-school collaboration, and education </a:t>
            </a:r>
            <a:r>
              <a:rPr lang="en-US" sz="1300" err="1">
                <a:solidFill>
                  <a:schemeClr val="tx1">
                    <a:alpha val="80000"/>
                  </a:schemeClr>
                </a:solidFill>
              </a:rPr>
              <a:t>programme</a:t>
            </a:r>
            <a:r>
              <a:rPr lang="en-US" sz="1300">
                <a:solidFill>
                  <a:schemeClr val="tx1">
                    <a:alpha val="80000"/>
                  </a:schemeClr>
                </a:solidFill>
              </a:rPr>
              <a:t> design and implementation.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FCBBC9-D030-B861-A7C6-71CF80F55311}"/>
              </a:ext>
            </a:extLst>
          </p:cNvPr>
          <p:cNvSpPr txBox="1"/>
          <p:nvPr/>
        </p:nvSpPr>
        <p:spPr>
          <a:xfrm>
            <a:off x="5620315" y="4366128"/>
            <a:ext cx="2408538" cy="279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600" b="1">
                <a:latin typeface="Poppins" pitchFamily="2" charset="77"/>
              </a:rPr>
              <a:t>RESEARCH</a:t>
            </a:r>
            <a:endParaRPr lang="en-US" sz="1600" b="1">
              <a:solidFill>
                <a:schemeClr val="accent1"/>
              </a:solidFill>
              <a:latin typeface="Poppins" pitchFamily="2" charset="77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8C64EEF-D706-34BF-9921-09C2A67ECE57}"/>
              </a:ext>
            </a:extLst>
          </p:cNvPr>
          <p:cNvSpPr/>
          <p:nvPr/>
        </p:nvSpPr>
        <p:spPr>
          <a:xfrm>
            <a:off x="5204584" y="3539018"/>
            <a:ext cx="3240000" cy="3168000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5294F8-E751-3D41-9B93-4396245514AD}"/>
              </a:ext>
            </a:extLst>
          </p:cNvPr>
          <p:cNvSpPr/>
          <p:nvPr/>
        </p:nvSpPr>
        <p:spPr>
          <a:xfrm>
            <a:off x="8647400" y="3526536"/>
            <a:ext cx="3240000" cy="3168000"/>
          </a:xfrm>
          <a:prstGeom prst="rect">
            <a:avLst/>
          </a:prstGeom>
          <a:noFill/>
          <a:ln w="6350">
            <a:solidFill>
              <a:srgbClr val="0158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30EA88-4972-1C68-AA7D-49078DABDFC1}"/>
              </a:ext>
            </a:extLst>
          </p:cNvPr>
          <p:cNvSpPr txBox="1"/>
          <p:nvPr/>
        </p:nvSpPr>
        <p:spPr>
          <a:xfrm>
            <a:off x="9063131" y="4366128"/>
            <a:ext cx="2408538" cy="279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600" b="1">
                <a:latin typeface="Poppins" pitchFamily="2" charset="77"/>
              </a:rPr>
              <a:t>PRACTICE</a:t>
            </a:r>
            <a:endParaRPr lang="en-US" sz="1600" b="1">
              <a:solidFill>
                <a:schemeClr val="accent1"/>
              </a:solidFill>
              <a:latin typeface="Poppins" pitchFamily="2" charset="77"/>
            </a:endParaRPr>
          </a:p>
        </p:txBody>
      </p:sp>
      <p:sp>
        <p:nvSpPr>
          <p:cNvPr id="20" name="Shape 3677">
            <a:extLst>
              <a:ext uri="{FF2B5EF4-FFF2-40B4-BE49-F238E27FC236}">
                <a16:creationId xmlns:a16="http://schemas.microsoft.com/office/drawing/2014/main" id="{0CC7D683-42F1-4EF0-8A88-194B69C01B30}"/>
              </a:ext>
            </a:extLst>
          </p:cNvPr>
          <p:cNvSpPr/>
          <p:nvPr/>
        </p:nvSpPr>
        <p:spPr>
          <a:xfrm>
            <a:off x="9961400" y="3691593"/>
            <a:ext cx="612000" cy="540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9600"/>
                </a:moveTo>
                <a:lnTo>
                  <a:pt x="17673" y="9600"/>
                </a:lnTo>
                <a:lnTo>
                  <a:pt x="17673" y="8400"/>
                </a:lnTo>
                <a:cubicBezTo>
                  <a:pt x="17673" y="7738"/>
                  <a:pt x="17233" y="7200"/>
                  <a:pt x="16691" y="7200"/>
                </a:cubicBezTo>
                <a:lnTo>
                  <a:pt x="14727" y="7200"/>
                </a:lnTo>
                <a:cubicBezTo>
                  <a:pt x="14186" y="7200"/>
                  <a:pt x="13745" y="7738"/>
                  <a:pt x="13745" y="8400"/>
                </a:cubicBezTo>
                <a:lnTo>
                  <a:pt x="13745" y="9600"/>
                </a:lnTo>
                <a:lnTo>
                  <a:pt x="7855" y="9600"/>
                </a:lnTo>
                <a:lnTo>
                  <a:pt x="7855" y="8400"/>
                </a:lnTo>
                <a:cubicBezTo>
                  <a:pt x="7855" y="7738"/>
                  <a:pt x="7414" y="7200"/>
                  <a:pt x="6873" y="7200"/>
                </a:cubicBezTo>
                <a:lnTo>
                  <a:pt x="4909" y="7200"/>
                </a:lnTo>
                <a:cubicBezTo>
                  <a:pt x="4367" y="7200"/>
                  <a:pt x="3927" y="7738"/>
                  <a:pt x="3927" y="8400"/>
                </a:cubicBezTo>
                <a:lnTo>
                  <a:pt x="3927" y="9600"/>
                </a:lnTo>
                <a:lnTo>
                  <a:pt x="982" y="9600"/>
                </a:lnTo>
                <a:lnTo>
                  <a:pt x="982" y="3601"/>
                </a:lnTo>
                <a:lnTo>
                  <a:pt x="20618" y="3601"/>
                </a:lnTo>
                <a:cubicBezTo>
                  <a:pt x="20618" y="3601"/>
                  <a:pt x="20618" y="9600"/>
                  <a:pt x="20618" y="9600"/>
                </a:cubicBezTo>
                <a:close/>
                <a:moveTo>
                  <a:pt x="14727" y="8400"/>
                </a:moveTo>
                <a:lnTo>
                  <a:pt x="16691" y="8400"/>
                </a:lnTo>
                <a:lnTo>
                  <a:pt x="16691" y="12001"/>
                </a:lnTo>
                <a:lnTo>
                  <a:pt x="14727" y="12001"/>
                </a:lnTo>
                <a:cubicBezTo>
                  <a:pt x="14727" y="12001"/>
                  <a:pt x="14727" y="8400"/>
                  <a:pt x="14727" y="8400"/>
                </a:cubicBezTo>
                <a:close/>
                <a:moveTo>
                  <a:pt x="4909" y="8400"/>
                </a:moveTo>
                <a:lnTo>
                  <a:pt x="6873" y="8400"/>
                </a:lnTo>
                <a:lnTo>
                  <a:pt x="6873" y="12001"/>
                </a:lnTo>
                <a:lnTo>
                  <a:pt x="4909" y="12001"/>
                </a:lnTo>
                <a:cubicBezTo>
                  <a:pt x="4909" y="12001"/>
                  <a:pt x="4909" y="8400"/>
                  <a:pt x="4909" y="8400"/>
                </a:cubicBezTo>
                <a:close/>
                <a:moveTo>
                  <a:pt x="19636" y="20400"/>
                </a:moveTo>
                <a:lnTo>
                  <a:pt x="1964" y="20400"/>
                </a:lnTo>
                <a:lnTo>
                  <a:pt x="1964" y="10800"/>
                </a:lnTo>
                <a:lnTo>
                  <a:pt x="3927" y="10800"/>
                </a:lnTo>
                <a:lnTo>
                  <a:pt x="3927" y="12001"/>
                </a:lnTo>
                <a:cubicBezTo>
                  <a:pt x="3927" y="12662"/>
                  <a:pt x="4367" y="13200"/>
                  <a:pt x="4909" y="13200"/>
                </a:cubicBezTo>
                <a:lnTo>
                  <a:pt x="6873" y="13200"/>
                </a:lnTo>
                <a:cubicBezTo>
                  <a:pt x="7414" y="13200"/>
                  <a:pt x="7855" y="12662"/>
                  <a:pt x="7855" y="12001"/>
                </a:cubicBezTo>
                <a:lnTo>
                  <a:pt x="7855" y="10800"/>
                </a:lnTo>
                <a:lnTo>
                  <a:pt x="13745" y="10800"/>
                </a:lnTo>
                <a:lnTo>
                  <a:pt x="13745" y="12001"/>
                </a:lnTo>
                <a:cubicBezTo>
                  <a:pt x="13745" y="12662"/>
                  <a:pt x="14186" y="13200"/>
                  <a:pt x="14727" y="13200"/>
                </a:cubicBezTo>
                <a:lnTo>
                  <a:pt x="16691" y="13200"/>
                </a:lnTo>
                <a:cubicBezTo>
                  <a:pt x="17233" y="13200"/>
                  <a:pt x="17673" y="12662"/>
                  <a:pt x="17673" y="12001"/>
                </a:cubicBezTo>
                <a:lnTo>
                  <a:pt x="17673" y="10800"/>
                </a:lnTo>
                <a:lnTo>
                  <a:pt x="19636" y="10800"/>
                </a:lnTo>
                <a:cubicBezTo>
                  <a:pt x="19636" y="10800"/>
                  <a:pt x="19636" y="20400"/>
                  <a:pt x="19636" y="20400"/>
                </a:cubicBezTo>
                <a:close/>
                <a:moveTo>
                  <a:pt x="8836" y="1200"/>
                </a:moveTo>
                <a:lnTo>
                  <a:pt x="12764" y="1200"/>
                </a:lnTo>
                <a:cubicBezTo>
                  <a:pt x="13305" y="1200"/>
                  <a:pt x="13745" y="1738"/>
                  <a:pt x="13745" y="2400"/>
                </a:cubicBezTo>
                <a:lnTo>
                  <a:pt x="7855" y="2400"/>
                </a:lnTo>
                <a:cubicBezTo>
                  <a:pt x="7855" y="1738"/>
                  <a:pt x="8295" y="1200"/>
                  <a:pt x="8836" y="1200"/>
                </a:cubicBezTo>
                <a:moveTo>
                  <a:pt x="20618" y="2400"/>
                </a:moveTo>
                <a:lnTo>
                  <a:pt x="14727" y="2400"/>
                </a:lnTo>
                <a:cubicBezTo>
                  <a:pt x="14727" y="1075"/>
                  <a:pt x="13848" y="0"/>
                  <a:pt x="12764" y="0"/>
                </a:cubicBezTo>
                <a:lnTo>
                  <a:pt x="8836" y="0"/>
                </a:lnTo>
                <a:cubicBezTo>
                  <a:pt x="7752" y="0"/>
                  <a:pt x="6873" y="1075"/>
                  <a:pt x="6873" y="2400"/>
                </a:cubicBezTo>
                <a:lnTo>
                  <a:pt x="982" y="2400"/>
                </a:lnTo>
                <a:cubicBezTo>
                  <a:pt x="440" y="2400"/>
                  <a:pt x="0" y="2938"/>
                  <a:pt x="0" y="3601"/>
                </a:cubicBezTo>
                <a:lnTo>
                  <a:pt x="0" y="9600"/>
                </a:lnTo>
                <a:cubicBezTo>
                  <a:pt x="0" y="10262"/>
                  <a:pt x="440" y="10800"/>
                  <a:pt x="982" y="10800"/>
                </a:cubicBezTo>
                <a:lnTo>
                  <a:pt x="982" y="20400"/>
                </a:lnTo>
                <a:cubicBezTo>
                  <a:pt x="982" y="21062"/>
                  <a:pt x="1422" y="21600"/>
                  <a:pt x="1964" y="21600"/>
                </a:cubicBezTo>
                <a:lnTo>
                  <a:pt x="19636" y="21600"/>
                </a:lnTo>
                <a:cubicBezTo>
                  <a:pt x="20178" y="21600"/>
                  <a:pt x="20618" y="21062"/>
                  <a:pt x="20618" y="20400"/>
                </a:cubicBezTo>
                <a:lnTo>
                  <a:pt x="20618" y="10800"/>
                </a:lnTo>
                <a:cubicBezTo>
                  <a:pt x="21160" y="10800"/>
                  <a:pt x="21600" y="10262"/>
                  <a:pt x="21600" y="9600"/>
                </a:cubicBezTo>
                <a:lnTo>
                  <a:pt x="21600" y="3601"/>
                </a:lnTo>
                <a:cubicBezTo>
                  <a:pt x="21600" y="2938"/>
                  <a:pt x="21160" y="2400"/>
                  <a:pt x="20618" y="2400"/>
                </a:cubicBezTo>
              </a:path>
            </a:pathLst>
          </a:custGeom>
          <a:solidFill>
            <a:srgbClr val="015884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  <a:latin typeface="Poppins" pitchFamily="2" charset="77"/>
            </a:endParaRP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E400D479-2BC4-4317-CF86-965FBEF309DD}"/>
              </a:ext>
            </a:extLst>
          </p:cNvPr>
          <p:cNvSpPr txBox="1">
            <a:spLocks/>
          </p:cNvSpPr>
          <p:nvPr/>
        </p:nvSpPr>
        <p:spPr>
          <a:xfrm>
            <a:off x="5564584" y="4718951"/>
            <a:ext cx="2520000" cy="949163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318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1pPr>
            <a:lvl2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tx1">
                    <a:alpha val="70000"/>
                  </a:schemeClr>
                </a:solidFill>
                <a:latin typeface="Poppins" pitchFamily="2" charset="77"/>
                <a:ea typeface="+mn-ea"/>
                <a:cs typeface="+mn-cs"/>
              </a:defRPr>
            </a:lvl4pPr>
            <a:lvl5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 baseline="0">
                <a:solidFill>
                  <a:schemeClr val="tx1">
                    <a:alpha val="50000"/>
                  </a:schemeClr>
                </a:solidFill>
                <a:latin typeface="Poppins" pitchFamily="2" charset="77"/>
                <a:ea typeface="+mn-ea"/>
                <a:cs typeface="+mn-cs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300">
                <a:solidFill>
                  <a:schemeClr val="tx1">
                    <a:alpha val="80000"/>
                  </a:schemeClr>
                </a:solidFill>
              </a:rPr>
              <a:t>Our work is grounded in evidence of what works in education reform, drawing on our continually refreshed body of research, in which we invest annually.</a:t>
            </a:r>
            <a:endParaRPr lang="en-US" sz="130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898C78E7-0730-2E8C-1547-28EB9A7B6FB2}"/>
              </a:ext>
            </a:extLst>
          </p:cNvPr>
          <p:cNvSpPr txBox="1">
            <a:spLocks/>
          </p:cNvSpPr>
          <p:nvPr/>
        </p:nvSpPr>
        <p:spPr>
          <a:xfrm>
            <a:off x="8875347" y="4718951"/>
            <a:ext cx="2784107" cy="1112476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318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1pPr>
            <a:lvl2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tx1">
                    <a:alpha val="70000"/>
                  </a:schemeClr>
                </a:solidFill>
                <a:latin typeface="Poppins" pitchFamily="2" charset="77"/>
                <a:ea typeface="+mn-ea"/>
                <a:cs typeface="+mn-cs"/>
              </a:defRPr>
            </a:lvl4pPr>
            <a:lvl5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 baseline="0">
                <a:solidFill>
                  <a:schemeClr val="tx1">
                    <a:alpha val="50000"/>
                  </a:schemeClr>
                </a:solidFill>
                <a:latin typeface="Poppins" pitchFamily="2" charset="77"/>
                <a:ea typeface="+mn-ea"/>
                <a:cs typeface="+mn-cs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300">
                <a:solidFill>
                  <a:schemeClr val="tx1">
                    <a:alpha val="80000"/>
                  </a:schemeClr>
                </a:solidFill>
              </a:rPr>
              <a:t>In addition, we also deploy our expertise in </a:t>
            </a:r>
            <a:r>
              <a:rPr lang="en-US" sz="1300" err="1">
                <a:solidFill>
                  <a:schemeClr val="tx1">
                    <a:alpha val="80000"/>
                  </a:schemeClr>
                </a:solidFill>
              </a:rPr>
              <a:t>programme</a:t>
            </a:r>
            <a:r>
              <a:rPr lang="en-US" sz="1300">
                <a:solidFill>
                  <a:schemeClr val="tx1">
                    <a:alpha val="80000"/>
                  </a:schemeClr>
                </a:solidFill>
              </a:rPr>
              <a:t> implementation to</a:t>
            </a:r>
            <a:r>
              <a:rPr lang="en-GB" sz="1300">
                <a:solidFill>
                  <a:schemeClr val="tx1">
                    <a:alpha val="80000"/>
                  </a:schemeClr>
                </a:solidFill>
              </a:rPr>
              <a:t> provide employability and careers services, and we own and manage a family of independent schools, in which we put our knowledge of excellent teaching and learning into practice.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F56A67E-F74F-46CF-3A72-882444C9A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584" y="3691593"/>
            <a:ext cx="540000" cy="540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82A0949-3509-9115-89EC-8DA98D27666A}"/>
              </a:ext>
            </a:extLst>
          </p:cNvPr>
          <p:cNvSpPr/>
          <p:nvPr/>
        </p:nvSpPr>
        <p:spPr>
          <a:xfrm>
            <a:off x="5204584" y="182031"/>
            <a:ext cx="3240000" cy="3182325"/>
          </a:xfrm>
          <a:prstGeom prst="rect">
            <a:avLst/>
          </a:prstGeom>
          <a:noFill/>
          <a:ln w="6350">
            <a:solidFill>
              <a:srgbClr val="0158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atin typeface="Poppins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D5385D-E821-5DF9-83E7-3F26B0DBE65C}"/>
              </a:ext>
            </a:extLst>
          </p:cNvPr>
          <p:cNvSpPr txBox="1"/>
          <p:nvPr/>
        </p:nvSpPr>
        <p:spPr>
          <a:xfrm>
            <a:off x="5502455" y="1283482"/>
            <a:ext cx="2644259" cy="2790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600" b="1">
                <a:latin typeface="Poppins" pitchFamily="2" charset="77"/>
              </a:rPr>
              <a:t>GLOBAL SUPPORT</a:t>
            </a:r>
            <a:endParaRPr lang="en-US" sz="1600" b="1">
              <a:solidFill>
                <a:schemeClr val="accent1"/>
              </a:solidFill>
              <a:latin typeface="Poppins" pitchFamily="2" charset="77"/>
            </a:endParaRP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7F0CDA5E-5366-D01E-205B-5C0F62F07EDA}"/>
              </a:ext>
            </a:extLst>
          </p:cNvPr>
          <p:cNvSpPr txBox="1">
            <a:spLocks/>
          </p:cNvSpPr>
          <p:nvPr/>
        </p:nvSpPr>
        <p:spPr>
          <a:xfrm>
            <a:off x="5564584" y="1598867"/>
            <a:ext cx="2520000" cy="15346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318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1pPr>
            <a:lvl2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tx1">
                    <a:alpha val="70000"/>
                  </a:schemeClr>
                </a:solidFill>
                <a:latin typeface="Poppins" pitchFamily="2" charset="77"/>
                <a:ea typeface="+mn-ea"/>
                <a:cs typeface="+mn-cs"/>
              </a:defRPr>
            </a:lvl4pPr>
            <a:lvl5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 baseline="0">
                <a:solidFill>
                  <a:schemeClr val="tx1">
                    <a:alpha val="50000"/>
                  </a:schemeClr>
                </a:solidFill>
                <a:latin typeface="Poppins" pitchFamily="2" charset="77"/>
                <a:ea typeface="+mn-ea"/>
                <a:cs typeface="+mn-cs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300">
                <a:solidFill>
                  <a:schemeClr val="tx1">
                    <a:alpha val="80000"/>
                  </a:schemeClr>
                </a:solidFill>
              </a:rPr>
              <a:t>We develop evidence-informed solutions to bring about real change, improve school systems at scale, and support global efforts to address learning crises and reduce inequalities of opportunity.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78A4EB8-162B-B3B3-21C6-E94A863FAFB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554584" y="497300"/>
            <a:ext cx="540000" cy="540000"/>
          </a:xfrm>
          <a:prstGeom prst="rect">
            <a:avLst/>
          </a:prstGeom>
        </p:spPr>
      </p:pic>
      <p:sp>
        <p:nvSpPr>
          <p:cNvPr id="39" name="Title 2">
            <a:extLst>
              <a:ext uri="{FF2B5EF4-FFF2-40B4-BE49-F238E27FC236}">
                <a16:creationId xmlns:a16="http://schemas.microsoft.com/office/drawing/2014/main" id="{4DC524BB-C9EF-FD67-19B6-60D01054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608015"/>
            <a:ext cx="4229100" cy="1621619"/>
          </a:xfrm>
        </p:spPr>
        <p:txBody>
          <a:bodyPr/>
          <a:lstStyle/>
          <a:p>
            <a:r>
              <a:rPr lang="en-US"/>
              <a:t>What we do</a:t>
            </a:r>
            <a:r>
              <a:rPr lang="en-US">
                <a:solidFill>
                  <a:srgbClr val="006A8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0993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F2DC38-F69C-29DA-6369-C142109557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6E2B9E-5F28-7335-A8B1-5706A83C2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Poppins"/>
                <a:cs typeface="Poppins"/>
              </a:rPr>
              <a:t>About the comic book project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059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C811682-40EF-ECB3-DF73-D6522964B2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</a:rPr>
              <a:pPr/>
              <a:t>6</a:t>
            </a:fld>
            <a:endParaRPr lang="en-US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76490900-08B7-C678-9DD7-9930DF1FF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375" y="161987"/>
            <a:ext cx="5948030" cy="1621619"/>
          </a:xfrm>
        </p:spPr>
        <p:txBody>
          <a:bodyPr/>
          <a:lstStyle/>
          <a:p>
            <a:r>
              <a:rPr lang="en-US"/>
              <a:t>An eight-week reading programme</a:t>
            </a:r>
            <a:r>
              <a:rPr lang="en-US">
                <a:solidFill>
                  <a:srgbClr val="006A83"/>
                </a:solidFill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3F6727-FD79-6087-1375-4C6DF0F685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66" r="10344" b="-1"/>
          <a:stretch/>
        </p:blipFill>
        <p:spPr>
          <a:xfrm>
            <a:off x="6432809" y="1409901"/>
            <a:ext cx="5376073" cy="40381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2178B0-0572-9EF1-2565-E7BA92C478E2}"/>
              </a:ext>
            </a:extLst>
          </p:cNvPr>
          <p:cNvSpPr txBox="1"/>
          <p:nvPr/>
        </p:nvSpPr>
        <p:spPr>
          <a:xfrm>
            <a:off x="1303375" y="1884988"/>
            <a:ext cx="4991099" cy="30880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000">
                <a:latin typeface="Poppins"/>
                <a:cs typeface="Poppins"/>
              </a:rPr>
              <a:t>A climate change, super hero comic project aimed at engaging, exciting, and educating Key Stage 2 (Year 3) students who are not yet making expected reading progress.</a:t>
            </a:r>
          </a:p>
        </p:txBody>
      </p:sp>
    </p:spTree>
    <p:extLst>
      <p:ext uri="{BB962C8B-B14F-4D97-AF65-F5344CB8AC3E}">
        <p14:creationId xmlns:p14="http://schemas.microsoft.com/office/powerpoint/2010/main" val="1887803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BD6D7-F573-A0C0-0FBE-3D418E7AC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of students at desks in class">
            <a:extLst>
              <a:ext uri="{FF2B5EF4-FFF2-40B4-BE49-F238E27FC236}">
                <a16:creationId xmlns:a16="http://schemas.microsoft.com/office/drawing/2014/main" id="{E7935719-2214-3522-AAA2-A18BFAEA3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6" r="39880"/>
          <a:stretch>
            <a:fillRect/>
          </a:stretch>
        </p:blipFill>
        <p:spPr>
          <a:xfrm flipH="1">
            <a:off x="7198322" y="-1"/>
            <a:ext cx="4993678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7098DB-3A2A-720B-F218-6F86848011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</a:rPr>
              <a:pPr/>
              <a:t>7</a:t>
            </a:fld>
            <a:endParaRPr lang="en-US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C91A5BB6-BD60-3CB9-BB90-ADA31784C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375" y="322408"/>
            <a:ext cx="5921294" cy="979935"/>
          </a:xfrm>
        </p:spPr>
        <p:txBody>
          <a:bodyPr/>
          <a:lstStyle/>
          <a:p>
            <a:r>
              <a:rPr lang="en-GB">
                <a:latin typeface="Poppins"/>
                <a:cs typeface="Poppins"/>
              </a:rPr>
              <a:t>Initial trial feedback</a:t>
            </a:r>
            <a:r>
              <a:rPr lang="en-US">
                <a:solidFill>
                  <a:srgbClr val="006A83"/>
                </a:solidFill>
                <a:latin typeface="Poppins"/>
                <a:cs typeface="Poppins"/>
              </a:rPr>
              <a:t>.</a:t>
            </a:r>
            <a:r>
              <a:rPr lang="en-GB">
                <a:latin typeface="Poppins"/>
                <a:cs typeface="Poppins"/>
              </a:rPr>
              <a:t>              </a:t>
            </a:r>
            <a:endParaRPr lang="en-US">
              <a:solidFill>
                <a:srgbClr val="006A83"/>
              </a:solidFill>
              <a:latin typeface="Poppins"/>
              <a:cs typeface="Poppi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0DA53B-A743-2571-0FED-FD2CB6CBB1B9}"/>
              </a:ext>
            </a:extLst>
          </p:cNvPr>
          <p:cNvSpPr txBox="1"/>
          <p:nvPr/>
        </p:nvSpPr>
        <p:spPr>
          <a:xfrm>
            <a:off x="1303375" y="1783606"/>
            <a:ext cx="5150588" cy="37035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000">
                <a:latin typeface="Poppins"/>
                <a:cs typeface="Poppins"/>
              </a:rPr>
              <a:t>“The data is very positive. </a:t>
            </a:r>
          </a:p>
          <a:p>
            <a:pPr>
              <a:lnSpc>
                <a:spcPct val="200000"/>
              </a:lnSpc>
            </a:pPr>
            <a:r>
              <a:rPr lang="en-GB" sz="2000">
                <a:latin typeface="Poppins"/>
                <a:cs typeface="Poppins"/>
              </a:rPr>
              <a:t>More importantly, we would like to highlight the impact this intervention has had on confidence and attitudes within these two groups of children. This has been extremely significant.”</a:t>
            </a:r>
          </a:p>
        </p:txBody>
      </p:sp>
    </p:spTree>
    <p:extLst>
      <p:ext uri="{BB962C8B-B14F-4D97-AF65-F5344CB8AC3E}">
        <p14:creationId xmlns:p14="http://schemas.microsoft.com/office/powerpoint/2010/main" val="854004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245D3-8791-15F3-EEED-DAD81F41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D53F5B-BED2-7982-AFD9-2A95BCDD0C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</a:rPr>
              <a:pPr/>
              <a:t>8</a:t>
            </a:fld>
            <a:endParaRPr lang="en-US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5664DA2-BBBF-87E6-F0C3-C1E2402DF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375" y="161987"/>
            <a:ext cx="5948030" cy="1621619"/>
          </a:xfrm>
        </p:spPr>
        <p:txBody>
          <a:bodyPr/>
          <a:lstStyle/>
          <a:p>
            <a:r>
              <a:rPr lang="en-GB"/>
              <a:t>Materials</a:t>
            </a:r>
            <a:r>
              <a:rPr lang="en-US">
                <a:solidFill>
                  <a:srgbClr val="006A83"/>
                </a:solidFill>
              </a:rPr>
              <a:t>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A59C42-6D08-AC23-983F-4FD2FE85ADE2}"/>
              </a:ext>
            </a:extLst>
          </p:cNvPr>
          <p:cNvGrpSpPr/>
          <p:nvPr/>
        </p:nvGrpSpPr>
        <p:grpSpPr>
          <a:xfrm>
            <a:off x="1303375" y="903248"/>
            <a:ext cx="6258641" cy="5742793"/>
            <a:chOff x="1303375" y="903248"/>
            <a:chExt cx="6258641" cy="574279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887F9BF-F1D0-2997-5F2A-1322DECF2343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03375" y="903456"/>
              <a:ext cx="1980000" cy="2808000"/>
            </a:xfrm>
            <a:prstGeom prst="rect">
              <a:avLst/>
            </a:prstGeom>
            <a:ln w="25400">
              <a:solidFill>
                <a:schemeClr val="tx1"/>
              </a:solidFill>
            </a:ln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9156B8A-CBC6-D028-8F0C-AF8AAE8C8367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42696" y="903456"/>
              <a:ext cx="1980000" cy="2808000"/>
            </a:xfrm>
            <a:prstGeom prst="rect">
              <a:avLst/>
            </a:prstGeom>
            <a:ln w="25400">
              <a:solidFill>
                <a:schemeClr val="tx1"/>
              </a:solidFill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A0FA801-89E5-BEA0-04ED-2BE669E8C650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82016" y="903248"/>
              <a:ext cx="1980000" cy="2808000"/>
            </a:xfrm>
            <a:prstGeom prst="rect">
              <a:avLst/>
            </a:prstGeom>
            <a:ln w="25400">
              <a:solidFill>
                <a:schemeClr val="tx1"/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954489F-8F0F-1607-7C4F-1C250142BBC9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03375" y="3838041"/>
              <a:ext cx="1980000" cy="2808000"/>
            </a:xfrm>
            <a:prstGeom prst="rect">
              <a:avLst/>
            </a:prstGeom>
            <a:ln w="25400">
              <a:solidFill>
                <a:schemeClr val="tx1"/>
              </a:solidFill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982EF02-7262-84C1-09BA-26CDFA56364E}"/>
                </a:ext>
              </a:extLst>
            </p:cNvPr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42696" y="3838041"/>
              <a:ext cx="1980000" cy="2808000"/>
            </a:xfrm>
            <a:prstGeom prst="rect">
              <a:avLst/>
            </a:prstGeom>
            <a:ln w="25400">
              <a:solidFill>
                <a:schemeClr val="tx1"/>
              </a:solidFill>
            </a:ln>
          </p:spPr>
        </p:pic>
        <p:pic>
          <p:nvPicPr>
            <p:cNvPr id="10" name="Picture 9" descr="A cartoon of a group of people flying on a spaceship&#10;&#10;AI-generated content may be incorrect.">
              <a:extLst>
                <a:ext uri="{FF2B5EF4-FFF2-40B4-BE49-F238E27FC236}">
                  <a16:creationId xmlns:a16="http://schemas.microsoft.com/office/drawing/2014/main" id="{63933B70-8F22-BE91-1D9D-1E8738D8205C}"/>
                </a:ext>
              </a:extLst>
            </p:cNvPr>
            <p:cNvPicPr>
              <a:picLocks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2016" y="3838041"/>
              <a:ext cx="1980000" cy="2808000"/>
            </a:xfrm>
            <a:prstGeom prst="rect">
              <a:avLst/>
            </a:prstGeom>
            <a:ln w="25400">
              <a:solidFill>
                <a:schemeClr val="tx1"/>
              </a:solidFill>
            </a:ln>
          </p:spPr>
        </p:pic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F3032D7-32C0-67C5-22AB-C383324EB5C4}"/>
              </a:ext>
            </a:extLst>
          </p:cNvPr>
          <p:cNvSpPr txBox="1">
            <a:spLocks/>
          </p:cNvSpPr>
          <p:nvPr/>
        </p:nvSpPr>
        <p:spPr>
          <a:xfrm>
            <a:off x="8169275" y="1342241"/>
            <a:ext cx="3360771" cy="4173518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0" indent="0" algn="l" defTabSz="914318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1pPr>
            <a:lvl2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tx1">
                    <a:alpha val="70000"/>
                  </a:schemeClr>
                </a:solidFill>
                <a:latin typeface="Poppins" pitchFamily="2" charset="77"/>
                <a:ea typeface="+mn-ea"/>
                <a:cs typeface="+mn-cs"/>
              </a:defRPr>
            </a:lvl4pPr>
            <a:lvl5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 baseline="0">
                <a:solidFill>
                  <a:schemeClr val="tx1">
                    <a:alpha val="50000"/>
                  </a:schemeClr>
                </a:solidFill>
                <a:latin typeface="Poppins" pitchFamily="2" charset="77"/>
                <a:ea typeface="+mn-ea"/>
                <a:cs typeface="+mn-cs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22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US" sz="2000">
                <a:latin typeface="Poppins"/>
                <a:cs typeface="Poppins"/>
              </a:rPr>
              <a:t>Comics</a:t>
            </a:r>
            <a:endParaRPr lang="en-US" sz="2000"/>
          </a:p>
          <a:p>
            <a:pPr marL="285750" indent="-285750">
              <a:lnSpc>
                <a:spcPct val="22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US" sz="2000">
                <a:latin typeface="Poppins"/>
                <a:cs typeface="Poppins"/>
              </a:rPr>
              <a:t>Engagement activities </a:t>
            </a:r>
          </a:p>
          <a:p>
            <a:pPr marL="285750" indent="-285750">
              <a:lnSpc>
                <a:spcPct val="22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US" sz="2000">
                <a:latin typeface="Poppins"/>
                <a:cs typeface="Poppins"/>
              </a:rPr>
              <a:t>Read aloud stories</a:t>
            </a:r>
          </a:p>
          <a:p>
            <a:pPr marL="285750" indent="-285750">
              <a:lnSpc>
                <a:spcPct val="22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US" sz="2000">
                <a:latin typeface="Poppins"/>
                <a:cs typeface="Poppins"/>
              </a:rPr>
              <a:t>Lesson planning</a:t>
            </a:r>
          </a:p>
          <a:p>
            <a:pPr marL="285750" indent="-285750">
              <a:lnSpc>
                <a:spcPct val="22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US" sz="2000"/>
              <a:t>Assessments</a:t>
            </a:r>
            <a:endParaRPr lang="en-US" sz="2000">
              <a:cs typeface="Poppins"/>
            </a:endParaRPr>
          </a:p>
          <a:p>
            <a:pPr marL="285750" indent="-285750">
              <a:lnSpc>
                <a:spcPct val="22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291881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9E6DA-DD6E-BF4B-7837-A71C24AED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0A4D66-2497-FA8F-326F-4F5CD49176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</a:rPr>
              <a:pPr/>
              <a:t>9</a:t>
            </a:fld>
            <a:endParaRPr lang="en-US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731F25E6-BA07-715B-F99B-762867FE5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375" y="161987"/>
            <a:ext cx="5948030" cy="1621619"/>
          </a:xfrm>
        </p:spPr>
        <p:txBody>
          <a:bodyPr/>
          <a:lstStyle/>
          <a:p>
            <a:r>
              <a:rPr lang="en-GB"/>
              <a:t>Comics</a:t>
            </a:r>
            <a:r>
              <a:rPr lang="en-US">
                <a:solidFill>
                  <a:srgbClr val="006A83"/>
                </a:solidFill>
              </a:rPr>
              <a:t>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2322ABF-7A4E-3346-4860-4038E5E680E0}"/>
              </a:ext>
            </a:extLst>
          </p:cNvPr>
          <p:cNvSpPr txBox="1">
            <a:spLocks/>
          </p:cNvSpPr>
          <p:nvPr/>
        </p:nvSpPr>
        <p:spPr>
          <a:xfrm>
            <a:off x="1303375" y="972796"/>
            <a:ext cx="4940135" cy="3112686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0" indent="0" algn="l" defTabSz="914318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1pPr>
            <a:lvl2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2pPr>
            <a:lvl3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Poppins" pitchFamily="2" charset="77"/>
                <a:ea typeface="+mn-ea"/>
                <a:cs typeface="+mn-cs"/>
              </a:defRPr>
            </a:lvl3pPr>
            <a:lvl4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tx1">
                    <a:alpha val="70000"/>
                  </a:schemeClr>
                </a:solidFill>
                <a:latin typeface="Poppins" pitchFamily="2" charset="77"/>
                <a:ea typeface="+mn-ea"/>
                <a:cs typeface="+mn-cs"/>
              </a:defRPr>
            </a:lvl4pPr>
            <a:lvl5pPr marL="0" indent="0" algn="l" defTabSz="914318" rtl="0" eaLnBrk="1" latinLnBrk="0" hangingPunct="1">
              <a:lnSpc>
                <a:spcPct val="120000"/>
              </a:lnSpc>
              <a:spcBef>
                <a:spcPts val="499"/>
              </a:spcBef>
              <a:buFont typeface="Arial" panose="020B0604020202020204" pitchFamily="34" charset="0"/>
              <a:buNone/>
              <a:defRPr sz="1000" b="0" i="0" kern="1200" baseline="0">
                <a:solidFill>
                  <a:schemeClr val="tx1">
                    <a:alpha val="50000"/>
                  </a:schemeClr>
                </a:solidFill>
                <a:latin typeface="Poppins" pitchFamily="2" charset="77"/>
                <a:ea typeface="+mn-ea"/>
                <a:cs typeface="+mn-cs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20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GB" sz="2000">
                <a:latin typeface="Poppins"/>
                <a:cs typeface="Poppins"/>
              </a:rPr>
              <a:t>Fully decodable.</a:t>
            </a:r>
          </a:p>
          <a:p>
            <a:pPr marL="285750" indent="-285750">
              <a:lnSpc>
                <a:spcPct val="20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GB" sz="2000">
                <a:latin typeface="Poppins"/>
                <a:cs typeface="Poppins"/>
              </a:rPr>
              <a:t>Incremental development. </a:t>
            </a:r>
          </a:p>
          <a:p>
            <a:pPr marL="285750" indent="-285750">
              <a:lnSpc>
                <a:spcPct val="20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GB" sz="2000">
                <a:latin typeface="Poppins"/>
                <a:cs typeface="Poppins"/>
              </a:rPr>
              <a:t>Continuous story series.</a:t>
            </a:r>
          </a:p>
          <a:p>
            <a:pPr marL="285750" indent="-285750">
              <a:lnSpc>
                <a:spcPct val="200000"/>
              </a:lnSpc>
              <a:buClr>
                <a:srgbClr val="015884"/>
              </a:buClr>
              <a:buFont typeface="Arial" panose="020B0604020202020204" pitchFamily="34" charset="0"/>
              <a:buChar char="•"/>
            </a:pPr>
            <a:r>
              <a:rPr lang="en-GB" sz="2000">
                <a:latin typeface="Poppins"/>
                <a:cs typeface="Poppins"/>
              </a:rPr>
              <a:t>Engaging and age appropriate.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63AFD0-1FED-86A9-EFB3-627472BEB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965" y="0"/>
            <a:ext cx="4852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851507"/>
      </p:ext>
    </p:extLst>
  </p:cSld>
  <p:clrMapOvr>
    <a:masterClrMapping/>
  </p:clrMapOvr>
</p:sld>
</file>

<file path=ppt/theme/theme1.xml><?xml version="1.0" encoding="utf-8"?>
<a:theme xmlns:a="http://schemas.openxmlformats.org/drawingml/2006/main" name="B&amp;D-Powerpoint Template_16x9">
  <a:themeElements>
    <a:clrScheme name="Custom 2">
      <a:dk1>
        <a:srgbClr val="1F1F1F"/>
      </a:dk1>
      <a:lt1>
        <a:srgbClr val="FFFFFF"/>
      </a:lt1>
      <a:dk2>
        <a:srgbClr val="202020"/>
      </a:dk2>
      <a:lt2>
        <a:srgbClr val="FFFFFF"/>
      </a:lt2>
      <a:accent1>
        <a:srgbClr val="006A83"/>
      </a:accent1>
      <a:accent2>
        <a:srgbClr val="003C61"/>
      </a:accent2>
      <a:accent3>
        <a:srgbClr val="BAE0F6"/>
      </a:accent3>
      <a:accent4>
        <a:srgbClr val="7FB5D6"/>
      </a:accent4>
      <a:accent5>
        <a:srgbClr val="3F83AD"/>
      </a:accent5>
      <a:accent6>
        <a:srgbClr val="005984"/>
      </a:accent6>
      <a:hlink>
        <a:srgbClr val="FDC507"/>
      </a:hlink>
      <a:folHlink>
        <a:srgbClr val="BFBFBF"/>
      </a:folHlink>
    </a:clrScheme>
    <a:fontScheme name="Montserrat_OpenSans">
      <a:majorFont>
        <a:latin typeface="Montserrat-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DT_BR_Corporate Deck 16x9_0324" id="{87D2F9B6-00BD-A64F-A4CC-3C50369B7FBA}" vid="{D01431E3-1128-9D4A-91E1-3400F3E5D2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37c7ad3-851d-4da6-b1ae-90eed2b1a7b0">
      <Terms xmlns="http://schemas.microsoft.com/office/infopath/2007/PartnerControls"/>
    </lcf76f155ced4ddcb4097134ff3c332f>
    <TaxCatchAll xmlns="5cd56012-eb46-4fe0-afa4-ff6df98724a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655801527F7B4A92A89D3FDCF2EC65" ma:contentTypeVersion="17" ma:contentTypeDescription="Create a new document." ma:contentTypeScope="" ma:versionID="e1b9e2d0d0c524045d63ea2dc764e711">
  <xsd:schema xmlns:xsd="http://www.w3.org/2001/XMLSchema" xmlns:xs="http://www.w3.org/2001/XMLSchema" xmlns:p="http://schemas.microsoft.com/office/2006/metadata/properties" xmlns:ns2="937c7ad3-851d-4da6-b1ae-90eed2b1a7b0" xmlns:ns3="5cd56012-eb46-4fe0-afa4-ff6df98724a9" targetNamespace="http://schemas.microsoft.com/office/2006/metadata/properties" ma:root="true" ma:fieldsID="e8c28df2970d6083f807d086b523928d" ns2:_="" ns3:_="">
    <xsd:import namespace="937c7ad3-851d-4da6-b1ae-90eed2b1a7b0"/>
    <xsd:import namespace="5cd56012-eb46-4fe0-afa4-ff6df98724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7c7ad3-851d-4da6-b1ae-90eed2b1a7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9622039-556b-4762-ab32-6b27a8eb6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d56012-eb46-4fe0-afa4-ff6df98724a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e9b09bb-ef05-42c7-887d-261fcb571532}" ma:internalName="TaxCatchAll" ma:showField="CatchAllData" ma:web="5cd56012-eb46-4fe0-afa4-ff6df98724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FF05F4-B982-4F1F-B6B4-897C4805B13A}">
  <ds:schemaRefs>
    <ds:schemaRef ds:uri="5cd56012-eb46-4fe0-afa4-ff6df98724a9"/>
    <ds:schemaRef ds:uri="937c7ad3-851d-4da6-b1ae-90eed2b1a7b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03C4346-EF4E-4B65-AD2B-EACF0DE912DF}">
  <ds:schemaRefs>
    <ds:schemaRef ds:uri="5cd56012-eb46-4fe0-afa4-ff6df98724a9"/>
    <ds:schemaRef ds:uri="937c7ad3-851d-4da6-b1ae-90eed2b1a7b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5D2F999-6B83-49D0-B159-03D356333A0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EDT_BR_Corporate Deck 16x9_0524</Template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B&amp;D-Powerpoint Template_16x9</vt:lpstr>
      <vt:lpstr>Education Development Trust</vt:lpstr>
      <vt:lpstr>Who we are.</vt:lpstr>
      <vt:lpstr>Our vision.</vt:lpstr>
      <vt:lpstr>What we do.</vt:lpstr>
      <vt:lpstr>About the comic book project</vt:lpstr>
      <vt:lpstr>An eight-week reading programme.</vt:lpstr>
      <vt:lpstr>Initial trial feedback.              </vt:lpstr>
      <vt:lpstr>Materials.</vt:lpstr>
      <vt:lpstr>Comics.</vt:lpstr>
      <vt:lpstr>Read aloud stories .</vt:lpstr>
      <vt:lpstr>Engagement activities.</vt:lpstr>
      <vt:lpstr>Autumn term 2025.</vt:lpstr>
      <vt:lpstr>Contact for queries and participation: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Camille Hilditch</dc:creator>
  <cp:revision>2</cp:revision>
  <cp:lastPrinted>2017-03-09T03:48:56Z</cp:lastPrinted>
  <dcterms:created xsi:type="dcterms:W3CDTF">2025-05-20T09:01:46Z</dcterms:created>
  <dcterms:modified xsi:type="dcterms:W3CDTF">2025-06-26T10:05:34Z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0x01010027655801527F7B4A92A89D3FDCF2EC65</vt:lpwstr>
  </property>
  <property fmtid="{D5CDD505-2E9C-101B-9397-08002B2CF9AE}" pid="3" name="MediaServiceImageTags">
    <vt:lpwstr/>
  </property>
</Properties>
</file>