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8" r:id="rId5"/>
    <p:sldId id="268" r:id="rId6"/>
    <p:sldId id="257" r:id="rId7"/>
    <p:sldId id="266" r:id="rId8"/>
    <p:sldId id="260" r:id="rId9"/>
    <p:sldId id="263" r:id="rId10"/>
    <p:sldId id="27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ata7.xml.rels><?xml version="1.0" encoding="UTF-8" standalone="yes"?>
<Relationships xmlns="http://schemas.openxmlformats.org/package/2006/relationships"><Relationship Id="rId1" Type="http://schemas.openxmlformats.org/officeDocument/2006/relationships/hyperlink" Target="mailto:Nicola@liverpoollearningpartnership.com" TargetMode="External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hyperlink" Target="mailto:Nicola@liverpoollearningpartnership.com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6CA89C-77B9-4F66-9936-6C4E51D4DE0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F9BA63-1AD4-4C41-9367-735391F644E0}">
      <dgm:prSet/>
      <dgm:spPr/>
      <dgm:t>
        <a:bodyPr/>
        <a:lstStyle/>
        <a:p>
          <a:r>
            <a:rPr lang="en-US" dirty="0"/>
            <a:t>Take</a:t>
          </a:r>
          <a:r>
            <a:rPr lang="en-US" baseline="0" dirty="0"/>
            <a:t> place in summer holidays</a:t>
          </a:r>
          <a:endParaRPr lang="en-US" dirty="0"/>
        </a:p>
      </dgm:t>
    </dgm:pt>
    <dgm:pt modelId="{CCC45825-6AD7-4AA9-A730-B220D12E2AC3}" type="parTrans" cxnId="{6180611D-DA35-49DC-B670-0FB7A6EB0D38}">
      <dgm:prSet/>
      <dgm:spPr/>
      <dgm:t>
        <a:bodyPr/>
        <a:lstStyle/>
        <a:p>
          <a:endParaRPr lang="en-US"/>
        </a:p>
      </dgm:t>
    </dgm:pt>
    <dgm:pt modelId="{F14631D0-8690-4F89-931A-7EC5546B4896}" type="sibTrans" cxnId="{6180611D-DA35-49DC-B670-0FB7A6EB0D38}">
      <dgm:prSet/>
      <dgm:spPr/>
      <dgm:t>
        <a:bodyPr/>
        <a:lstStyle/>
        <a:p>
          <a:endParaRPr lang="en-US"/>
        </a:p>
      </dgm:t>
    </dgm:pt>
    <dgm:pt modelId="{AECAADFB-DD9D-4D83-886A-30B7B8225A76}">
      <dgm:prSet/>
      <dgm:spPr/>
      <dgm:t>
        <a:bodyPr/>
        <a:lstStyle/>
        <a:p>
          <a:r>
            <a:rPr lang="en-GB" dirty="0"/>
            <a:t>At a time to suit your school </a:t>
          </a:r>
          <a:endParaRPr lang="en-US" dirty="0"/>
        </a:p>
      </dgm:t>
    </dgm:pt>
    <dgm:pt modelId="{9FA2CAE6-1A52-4256-9A71-BFA42B92D763}" type="parTrans" cxnId="{FAC0262D-3EC4-4DD3-9FF4-037CE0E2F48A}">
      <dgm:prSet/>
      <dgm:spPr/>
      <dgm:t>
        <a:bodyPr/>
        <a:lstStyle/>
        <a:p>
          <a:endParaRPr lang="en-US"/>
        </a:p>
      </dgm:t>
    </dgm:pt>
    <dgm:pt modelId="{14D992D1-DD08-4F4A-9636-D4E2E4A396C6}" type="sibTrans" cxnId="{FAC0262D-3EC4-4DD3-9FF4-037CE0E2F48A}">
      <dgm:prSet/>
      <dgm:spPr/>
      <dgm:t>
        <a:bodyPr/>
        <a:lstStyle/>
        <a:p>
          <a:endParaRPr lang="en-US"/>
        </a:p>
      </dgm:t>
    </dgm:pt>
    <dgm:pt modelId="{E45AA25C-E16B-4433-AB01-89BAC658996E}">
      <dgm:prSet/>
      <dgm:spPr/>
      <dgm:t>
        <a:bodyPr/>
        <a:lstStyle/>
        <a:p>
          <a:r>
            <a:rPr lang="en-US" dirty="0"/>
            <a:t>Normally for a week</a:t>
          </a:r>
        </a:p>
      </dgm:t>
    </dgm:pt>
    <dgm:pt modelId="{A8A26D59-650E-4BB1-A98B-F444342D7D87}" type="parTrans" cxnId="{D8C4FC05-9974-4488-B60D-1AEFECEA09F5}">
      <dgm:prSet/>
      <dgm:spPr/>
      <dgm:t>
        <a:bodyPr/>
        <a:lstStyle/>
        <a:p>
          <a:endParaRPr lang="en-US"/>
        </a:p>
      </dgm:t>
    </dgm:pt>
    <dgm:pt modelId="{062A6A92-3215-40B3-B13B-4D5A6325A1B8}" type="sibTrans" cxnId="{D8C4FC05-9974-4488-B60D-1AEFECEA09F5}">
      <dgm:prSet/>
      <dgm:spPr/>
      <dgm:t>
        <a:bodyPr/>
        <a:lstStyle/>
        <a:p>
          <a:endParaRPr lang="en-US"/>
        </a:p>
      </dgm:t>
    </dgm:pt>
    <dgm:pt modelId="{D7779B57-DA6A-4BCB-A1D0-CF4A608234FF}" type="pres">
      <dgm:prSet presAssocID="{8F6CA89C-77B9-4F66-9936-6C4E51D4DE03}" presName="outerComposite" presStyleCnt="0">
        <dgm:presLayoutVars>
          <dgm:chMax val="5"/>
          <dgm:dir/>
          <dgm:resizeHandles val="exact"/>
        </dgm:presLayoutVars>
      </dgm:prSet>
      <dgm:spPr/>
    </dgm:pt>
    <dgm:pt modelId="{C6FAD578-4B6B-4444-85A7-5831B96348E3}" type="pres">
      <dgm:prSet presAssocID="{8F6CA89C-77B9-4F66-9936-6C4E51D4DE03}" presName="dummyMaxCanvas" presStyleCnt="0">
        <dgm:presLayoutVars/>
      </dgm:prSet>
      <dgm:spPr/>
    </dgm:pt>
    <dgm:pt modelId="{2A3DE34F-0E75-49B0-9043-0BF104E98918}" type="pres">
      <dgm:prSet presAssocID="{8F6CA89C-77B9-4F66-9936-6C4E51D4DE03}" presName="ThreeNodes_1" presStyleLbl="node1" presStyleIdx="0" presStyleCnt="3">
        <dgm:presLayoutVars>
          <dgm:bulletEnabled val="1"/>
        </dgm:presLayoutVars>
      </dgm:prSet>
      <dgm:spPr/>
    </dgm:pt>
    <dgm:pt modelId="{19A68E50-8097-4CB8-B819-9AC2E7628FA7}" type="pres">
      <dgm:prSet presAssocID="{8F6CA89C-77B9-4F66-9936-6C4E51D4DE03}" presName="ThreeNodes_2" presStyleLbl="node1" presStyleIdx="1" presStyleCnt="3">
        <dgm:presLayoutVars>
          <dgm:bulletEnabled val="1"/>
        </dgm:presLayoutVars>
      </dgm:prSet>
      <dgm:spPr/>
    </dgm:pt>
    <dgm:pt modelId="{CA6994BA-EF5D-43DA-A91C-DE561D9C0C94}" type="pres">
      <dgm:prSet presAssocID="{8F6CA89C-77B9-4F66-9936-6C4E51D4DE03}" presName="ThreeNodes_3" presStyleLbl="node1" presStyleIdx="2" presStyleCnt="3">
        <dgm:presLayoutVars>
          <dgm:bulletEnabled val="1"/>
        </dgm:presLayoutVars>
      </dgm:prSet>
      <dgm:spPr/>
    </dgm:pt>
    <dgm:pt modelId="{349B32CF-1D09-4683-B840-345E346C1492}" type="pres">
      <dgm:prSet presAssocID="{8F6CA89C-77B9-4F66-9936-6C4E51D4DE03}" presName="ThreeConn_1-2" presStyleLbl="fgAccFollowNode1" presStyleIdx="0" presStyleCnt="2">
        <dgm:presLayoutVars>
          <dgm:bulletEnabled val="1"/>
        </dgm:presLayoutVars>
      </dgm:prSet>
      <dgm:spPr/>
    </dgm:pt>
    <dgm:pt modelId="{4955874A-FA67-4C70-AB5A-CC07C8414D3B}" type="pres">
      <dgm:prSet presAssocID="{8F6CA89C-77B9-4F66-9936-6C4E51D4DE03}" presName="ThreeConn_2-3" presStyleLbl="fgAccFollowNode1" presStyleIdx="1" presStyleCnt="2">
        <dgm:presLayoutVars>
          <dgm:bulletEnabled val="1"/>
        </dgm:presLayoutVars>
      </dgm:prSet>
      <dgm:spPr/>
    </dgm:pt>
    <dgm:pt modelId="{9A505C95-C464-45BB-885C-9175B217F764}" type="pres">
      <dgm:prSet presAssocID="{8F6CA89C-77B9-4F66-9936-6C4E51D4DE03}" presName="ThreeNodes_1_text" presStyleLbl="node1" presStyleIdx="2" presStyleCnt="3">
        <dgm:presLayoutVars>
          <dgm:bulletEnabled val="1"/>
        </dgm:presLayoutVars>
      </dgm:prSet>
      <dgm:spPr/>
    </dgm:pt>
    <dgm:pt modelId="{B82B457D-8483-42F3-A97A-E5A2E57C7591}" type="pres">
      <dgm:prSet presAssocID="{8F6CA89C-77B9-4F66-9936-6C4E51D4DE03}" presName="ThreeNodes_2_text" presStyleLbl="node1" presStyleIdx="2" presStyleCnt="3">
        <dgm:presLayoutVars>
          <dgm:bulletEnabled val="1"/>
        </dgm:presLayoutVars>
      </dgm:prSet>
      <dgm:spPr/>
    </dgm:pt>
    <dgm:pt modelId="{A03DDF97-C287-4C3F-B889-6D909DF6E688}" type="pres">
      <dgm:prSet presAssocID="{8F6CA89C-77B9-4F66-9936-6C4E51D4DE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8C4FC05-9974-4488-B60D-1AEFECEA09F5}" srcId="{8F6CA89C-77B9-4F66-9936-6C4E51D4DE03}" destId="{E45AA25C-E16B-4433-AB01-89BAC658996E}" srcOrd="2" destOrd="0" parTransId="{A8A26D59-650E-4BB1-A98B-F444342D7D87}" sibTransId="{062A6A92-3215-40B3-B13B-4D5A6325A1B8}"/>
    <dgm:cxn modelId="{65AEDA0F-E912-4E3E-A72E-EC3FDE4D33E1}" type="presOf" srcId="{E45AA25C-E16B-4433-AB01-89BAC658996E}" destId="{CA6994BA-EF5D-43DA-A91C-DE561D9C0C94}" srcOrd="0" destOrd="0" presId="urn:microsoft.com/office/officeart/2005/8/layout/vProcess5"/>
    <dgm:cxn modelId="{6180611D-DA35-49DC-B670-0FB7A6EB0D38}" srcId="{8F6CA89C-77B9-4F66-9936-6C4E51D4DE03}" destId="{3CF9BA63-1AD4-4C41-9367-735391F644E0}" srcOrd="0" destOrd="0" parTransId="{CCC45825-6AD7-4AA9-A730-B220D12E2AC3}" sibTransId="{F14631D0-8690-4F89-931A-7EC5546B4896}"/>
    <dgm:cxn modelId="{FAC0262D-3EC4-4DD3-9FF4-037CE0E2F48A}" srcId="{8F6CA89C-77B9-4F66-9936-6C4E51D4DE03}" destId="{AECAADFB-DD9D-4D83-886A-30B7B8225A76}" srcOrd="1" destOrd="0" parTransId="{9FA2CAE6-1A52-4256-9A71-BFA42B92D763}" sibTransId="{14D992D1-DD08-4F4A-9636-D4E2E4A396C6}"/>
    <dgm:cxn modelId="{A3005C3E-B4C7-4BCB-A1BF-918180E7AB1A}" type="presOf" srcId="{8F6CA89C-77B9-4F66-9936-6C4E51D4DE03}" destId="{D7779B57-DA6A-4BCB-A1D0-CF4A608234FF}" srcOrd="0" destOrd="0" presId="urn:microsoft.com/office/officeart/2005/8/layout/vProcess5"/>
    <dgm:cxn modelId="{411AED40-A740-4963-852D-323CFB28FE73}" type="presOf" srcId="{E45AA25C-E16B-4433-AB01-89BAC658996E}" destId="{A03DDF97-C287-4C3F-B889-6D909DF6E688}" srcOrd="1" destOrd="0" presId="urn:microsoft.com/office/officeart/2005/8/layout/vProcess5"/>
    <dgm:cxn modelId="{4E9D157A-42DF-47E0-B6A9-4D7ECE594C94}" type="presOf" srcId="{3CF9BA63-1AD4-4C41-9367-735391F644E0}" destId="{2A3DE34F-0E75-49B0-9043-0BF104E98918}" srcOrd="0" destOrd="0" presId="urn:microsoft.com/office/officeart/2005/8/layout/vProcess5"/>
    <dgm:cxn modelId="{0D483FB7-A4FE-494E-9918-C0ECA79E2985}" type="presOf" srcId="{AECAADFB-DD9D-4D83-886A-30B7B8225A76}" destId="{B82B457D-8483-42F3-A97A-E5A2E57C7591}" srcOrd="1" destOrd="0" presId="urn:microsoft.com/office/officeart/2005/8/layout/vProcess5"/>
    <dgm:cxn modelId="{B475CFBB-1D1B-4626-A552-D0AF87A3EA58}" type="presOf" srcId="{3CF9BA63-1AD4-4C41-9367-735391F644E0}" destId="{9A505C95-C464-45BB-885C-9175B217F764}" srcOrd="1" destOrd="0" presId="urn:microsoft.com/office/officeart/2005/8/layout/vProcess5"/>
    <dgm:cxn modelId="{8931B2CB-74A3-477C-8D3E-75AB71948F28}" type="presOf" srcId="{AECAADFB-DD9D-4D83-886A-30B7B8225A76}" destId="{19A68E50-8097-4CB8-B819-9AC2E7628FA7}" srcOrd="0" destOrd="0" presId="urn:microsoft.com/office/officeart/2005/8/layout/vProcess5"/>
    <dgm:cxn modelId="{037523D5-9175-4140-A4EB-136F54BBB0D3}" type="presOf" srcId="{14D992D1-DD08-4F4A-9636-D4E2E4A396C6}" destId="{4955874A-FA67-4C70-AB5A-CC07C8414D3B}" srcOrd="0" destOrd="0" presId="urn:microsoft.com/office/officeart/2005/8/layout/vProcess5"/>
    <dgm:cxn modelId="{864BA7D5-A07E-4D29-9D4A-FBDC4AB12F67}" type="presOf" srcId="{F14631D0-8690-4F89-931A-7EC5546B4896}" destId="{349B32CF-1D09-4683-B840-345E346C1492}" srcOrd="0" destOrd="0" presId="urn:microsoft.com/office/officeart/2005/8/layout/vProcess5"/>
    <dgm:cxn modelId="{F7A505E0-3A2D-477A-B51D-067786C3BF3A}" type="presParOf" srcId="{D7779B57-DA6A-4BCB-A1D0-CF4A608234FF}" destId="{C6FAD578-4B6B-4444-85A7-5831B96348E3}" srcOrd="0" destOrd="0" presId="urn:microsoft.com/office/officeart/2005/8/layout/vProcess5"/>
    <dgm:cxn modelId="{1D7EFB60-A51E-4C6E-B92F-47A0C8580417}" type="presParOf" srcId="{D7779B57-DA6A-4BCB-A1D0-CF4A608234FF}" destId="{2A3DE34F-0E75-49B0-9043-0BF104E98918}" srcOrd="1" destOrd="0" presId="urn:microsoft.com/office/officeart/2005/8/layout/vProcess5"/>
    <dgm:cxn modelId="{3848FADE-19E0-403C-9C93-8C854B9A0484}" type="presParOf" srcId="{D7779B57-DA6A-4BCB-A1D0-CF4A608234FF}" destId="{19A68E50-8097-4CB8-B819-9AC2E7628FA7}" srcOrd="2" destOrd="0" presId="urn:microsoft.com/office/officeart/2005/8/layout/vProcess5"/>
    <dgm:cxn modelId="{44002325-725F-4F0C-9FF2-4C769432614D}" type="presParOf" srcId="{D7779B57-DA6A-4BCB-A1D0-CF4A608234FF}" destId="{CA6994BA-EF5D-43DA-A91C-DE561D9C0C94}" srcOrd="3" destOrd="0" presId="urn:microsoft.com/office/officeart/2005/8/layout/vProcess5"/>
    <dgm:cxn modelId="{93AF5D70-1E32-4278-BB5C-A8937590AECD}" type="presParOf" srcId="{D7779B57-DA6A-4BCB-A1D0-CF4A608234FF}" destId="{349B32CF-1D09-4683-B840-345E346C1492}" srcOrd="4" destOrd="0" presId="urn:microsoft.com/office/officeart/2005/8/layout/vProcess5"/>
    <dgm:cxn modelId="{894AC99F-9480-4E0A-A3A3-7A4D443BD0A0}" type="presParOf" srcId="{D7779B57-DA6A-4BCB-A1D0-CF4A608234FF}" destId="{4955874A-FA67-4C70-AB5A-CC07C8414D3B}" srcOrd="5" destOrd="0" presId="urn:microsoft.com/office/officeart/2005/8/layout/vProcess5"/>
    <dgm:cxn modelId="{F6ACDECD-78DC-4B52-B8DE-BB01624C168D}" type="presParOf" srcId="{D7779B57-DA6A-4BCB-A1D0-CF4A608234FF}" destId="{9A505C95-C464-45BB-885C-9175B217F764}" srcOrd="6" destOrd="0" presId="urn:microsoft.com/office/officeart/2005/8/layout/vProcess5"/>
    <dgm:cxn modelId="{BF26E76B-A60F-4641-8DD7-2AFDD644B3ED}" type="presParOf" srcId="{D7779B57-DA6A-4BCB-A1D0-CF4A608234FF}" destId="{B82B457D-8483-42F3-A97A-E5A2E57C7591}" srcOrd="7" destOrd="0" presId="urn:microsoft.com/office/officeart/2005/8/layout/vProcess5"/>
    <dgm:cxn modelId="{8595AC9C-70F0-47CD-93F9-3A631C0D6833}" type="presParOf" srcId="{D7779B57-DA6A-4BCB-A1D0-CF4A608234FF}" destId="{A03DDF97-C287-4C3F-B889-6D909DF6E68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6CA89C-77B9-4F66-9936-6C4E51D4DE03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CF9BA63-1AD4-4C41-9367-735391F644E0}">
      <dgm:prSet/>
      <dgm:spPr/>
      <dgm:t>
        <a:bodyPr/>
        <a:lstStyle/>
        <a:p>
          <a:r>
            <a:rPr lang="en-GB" dirty="0"/>
            <a:t>Liverpool Learning Partnership </a:t>
          </a:r>
          <a:endParaRPr lang="en-US" dirty="0"/>
        </a:p>
      </dgm:t>
    </dgm:pt>
    <dgm:pt modelId="{CCC45825-6AD7-4AA9-A730-B220D12E2AC3}" type="parTrans" cxnId="{6180611D-DA35-49DC-B670-0FB7A6EB0D38}">
      <dgm:prSet/>
      <dgm:spPr/>
      <dgm:t>
        <a:bodyPr/>
        <a:lstStyle/>
        <a:p>
          <a:endParaRPr lang="en-US"/>
        </a:p>
      </dgm:t>
    </dgm:pt>
    <dgm:pt modelId="{F14631D0-8690-4F89-931A-7EC5546B4896}" type="sibTrans" cxnId="{6180611D-DA35-49DC-B670-0FB7A6EB0D38}">
      <dgm:prSet/>
      <dgm:spPr/>
      <dgm:t>
        <a:bodyPr/>
        <a:lstStyle/>
        <a:p>
          <a:endParaRPr lang="en-US"/>
        </a:p>
      </dgm:t>
    </dgm:pt>
    <dgm:pt modelId="{AECAADFB-DD9D-4D83-886A-30B7B8225A76}">
      <dgm:prSet/>
      <dgm:spPr/>
      <dgm:t>
        <a:bodyPr/>
        <a:lstStyle/>
        <a:p>
          <a:r>
            <a:rPr lang="en-GB" dirty="0"/>
            <a:t>Financial Support from Families Programme </a:t>
          </a:r>
          <a:endParaRPr lang="en-US" dirty="0"/>
        </a:p>
      </dgm:t>
    </dgm:pt>
    <dgm:pt modelId="{9FA2CAE6-1A52-4256-9A71-BFA42B92D763}" type="parTrans" cxnId="{FAC0262D-3EC4-4DD3-9FF4-037CE0E2F48A}">
      <dgm:prSet/>
      <dgm:spPr/>
      <dgm:t>
        <a:bodyPr/>
        <a:lstStyle/>
        <a:p>
          <a:endParaRPr lang="en-US"/>
        </a:p>
      </dgm:t>
    </dgm:pt>
    <dgm:pt modelId="{14D992D1-DD08-4F4A-9636-D4E2E4A396C6}" type="sibTrans" cxnId="{FAC0262D-3EC4-4DD3-9FF4-037CE0E2F48A}">
      <dgm:prSet/>
      <dgm:spPr/>
      <dgm:t>
        <a:bodyPr/>
        <a:lstStyle/>
        <a:p>
          <a:endParaRPr lang="en-US"/>
        </a:p>
      </dgm:t>
    </dgm:pt>
    <dgm:pt modelId="{E45AA25C-E16B-4433-AB01-89BAC658996E}">
      <dgm:prSet/>
      <dgm:spPr/>
      <dgm:t>
        <a:bodyPr/>
        <a:lstStyle/>
        <a:p>
          <a:r>
            <a:rPr lang="en-GB" dirty="0"/>
            <a:t>Funding to support at least 15 vulnerable pupils</a:t>
          </a:r>
          <a:endParaRPr lang="en-US" dirty="0"/>
        </a:p>
      </dgm:t>
    </dgm:pt>
    <dgm:pt modelId="{A8A26D59-650E-4BB1-A98B-F444342D7D87}" type="parTrans" cxnId="{D8C4FC05-9974-4488-B60D-1AEFECEA09F5}">
      <dgm:prSet/>
      <dgm:spPr/>
      <dgm:t>
        <a:bodyPr/>
        <a:lstStyle/>
        <a:p>
          <a:endParaRPr lang="en-US"/>
        </a:p>
      </dgm:t>
    </dgm:pt>
    <dgm:pt modelId="{062A6A92-3215-40B3-B13B-4D5A6325A1B8}" type="sibTrans" cxnId="{D8C4FC05-9974-4488-B60D-1AEFECEA09F5}">
      <dgm:prSet/>
      <dgm:spPr/>
      <dgm:t>
        <a:bodyPr/>
        <a:lstStyle/>
        <a:p>
          <a:endParaRPr lang="en-US"/>
        </a:p>
      </dgm:t>
    </dgm:pt>
    <dgm:pt modelId="{D7779B57-DA6A-4BCB-A1D0-CF4A608234FF}" type="pres">
      <dgm:prSet presAssocID="{8F6CA89C-77B9-4F66-9936-6C4E51D4DE03}" presName="outerComposite" presStyleCnt="0">
        <dgm:presLayoutVars>
          <dgm:chMax val="5"/>
          <dgm:dir/>
          <dgm:resizeHandles val="exact"/>
        </dgm:presLayoutVars>
      </dgm:prSet>
      <dgm:spPr/>
    </dgm:pt>
    <dgm:pt modelId="{C6FAD578-4B6B-4444-85A7-5831B96348E3}" type="pres">
      <dgm:prSet presAssocID="{8F6CA89C-77B9-4F66-9936-6C4E51D4DE03}" presName="dummyMaxCanvas" presStyleCnt="0">
        <dgm:presLayoutVars/>
      </dgm:prSet>
      <dgm:spPr/>
    </dgm:pt>
    <dgm:pt modelId="{2A3DE34F-0E75-49B0-9043-0BF104E98918}" type="pres">
      <dgm:prSet presAssocID="{8F6CA89C-77B9-4F66-9936-6C4E51D4DE03}" presName="ThreeNodes_1" presStyleLbl="node1" presStyleIdx="0" presStyleCnt="3">
        <dgm:presLayoutVars>
          <dgm:bulletEnabled val="1"/>
        </dgm:presLayoutVars>
      </dgm:prSet>
      <dgm:spPr/>
    </dgm:pt>
    <dgm:pt modelId="{19A68E50-8097-4CB8-B819-9AC2E7628FA7}" type="pres">
      <dgm:prSet presAssocID="{8F6CA89C-77B9-4F66-9936-6C4E51D4DE03}" presName="ThreeNodes_2" presStyleLbl="node1" presStyleIdx="1" presStyleCnt="3">
        <dgm:presLayoutVars>
          <dgm:bulletEnabled val="1"/>
        </dgm:presLayoutVars>
      </dgm:prSet>
      <dgm:spPr/>
    </dgm:pt>
    <dgm:pt modelId="{CA6994BA-EF5D-43DA-A91C-DE561D9C0C94}" type="pres">
      <dgm:prSet presAssocID="{8F6CA89C-77B9-4F66-9936-6C4E51D4DE03}" presName="ThreeNodes_3" presStyleLbl="node1" presStyleIdx="2" presStyleCnt="3">
        <dgm:presLayoutVars>
          <dgm:bulletEnabled val="1"/>
        </dgm:presLayoutVars>
      </dgm:prSet>
      <dgm:spPr/>
    </dgm:pt>
    <dgm:pt modelId="{349B32CF-1D09-4683-B840-345E346C1492}" type="pres">
      <dgm:prSet presAssocID="{8F6CA89C-77B9-4F66-9936-6C4E51D4DE03}" presName="ThreeConn_1-2" presStyleLbl="fgAccFollowNode1" presStyleIdx="0" presStyleCnt="2">
        <dgm:presLayoutVars>
          <dgm:bulletEnabled val="1"/>
        </dgm:presLayoutVars>
      </dgm:prSet>
      <dgm:spPr/>
    </dgm:pt>
    <dgm:pt modelId="{4955874A-FA67-4C70-AB5A-CC07C8414D3B}" type="pres">
      <dgm:prSet presAssocID="{8F6CA89C-77B9-4F66-9936-6C4E51D4DE03}" presName="ThreeConn_2-3" presStyleLbl="fgAccFollowNode1" presStyleIdx="1" presStyleCnt="2">
        <dgm:presLayoutVars>
          <dgm:bulletEnabled val="1"/>
        </dgm:presLayoutVars>
      </dgm:prSet>
      <dgm:spPr/>
    </dgm:pt>
    <dgm:pt modelId="{9A505C95-C464-45BB-885C-9175B217F764}" type="pres">
      <dgm:prSet presAssocID="{8F6CA89C-77B9-4F66-9936-6C4E51D4DE03}" presName="ThreeNodes_1_text" presStyleLbl="node1" presStyleIdx="2" presStyleCnt="3">
        <dgm:presLayoutVars>
          <dgm:bulletEnabled val="1"/>
        </dgm:presLayoutVars>
      </dgm:prSet>
      <dgm:spPr/>
    </dgm:pt>
    <dgm:pt modelId="{B82B457D-8483-42F3-A97A-E5A2E57C7591}" type="pres">
      <dgm:prSet presAssocID="{8F6CA89C-77B9-4F66-9936-6C4E51D4DE03}" presName="ThreeNodes_2_text" presStyleLbl="node1" presStyleIdx="2" presStyleCnt="3">
        <dgm:presLayoutVars>
          <dgm:bulletEnabled val="1"/>
        </dgm:presLayoutVars>
      </dgm:prSet>
      <dgm:spPr/>
    </dgm:pt>
    <dgm:pt modelId="{A03DDF97-C287-4C3F-B889-6D909DF6E688}" type="pres">
      <dgm:prSet presAssocID="{8F6CA89C-77B9-4F66-9936-6C4E51D4DE0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D8C4FC05-9974-4488-B60D-1AEFECEA09F5}" srcId="{8F6CA89C-77B9-4F66-9936-6C4E51D4DE03}" destId="{E45AA25C-E16B-4433-AB01-89BAC658996E}" srcOrd="2" destOrd="0" parTransId="{A8A26D59-650E-4BB1-A98B-F444342D7D87}" sibTransId="{062A6A92-3215-40B3-B13B-4D5A6325A1B8}"/>
    <dgm:cxn modelId="{65AEDA0F-E912-4E3E-A72E-EC3FDE4D33E1}" type="presOf" srcId="{E45AA25C-E16B-4433-AB01-89BAC658996E}" destId="{CA6994BA-EF5D-43DA-A91C-DE561D9C0C94}" srcOrd="0" destOrd="0" presId="urn:microsoft.com/office/officeart/2005/8/layout/vProcess5"/>
    <dgm:cxn modelId="{6180611D-DA35-49DC-B670-0FB7A6EB0D38}" srcId="{8F6CA89C-77B9-4F66-9936-6C4E51D4DE03}" destId="{3CF9BA63-1AD4-4C41-9367-735391F644E0}" srcOrd="0" destOrd="0" parTransId="{CCC45825-6AD7-4AA9-A730-B220D12E2AC3}" sibTransId="{F14631D0-8690-4F89-931A-7EC5546B4896}"/>
    <dgm:cxn modelId="{FAC0262D-3EC4-4DD3-9FF4-037CE0E2F48A}" srcId="{8F6CA89C-77B9-4F66-9936-6C4E51D4DE03}" destId="{AECAADFB-DD9D-4D83-886A-30B7B8225A76}" srcOrd="1" destOrd="0" parTransId="{9FA2CAE6-1A52-4256-9A71-BFA42B92D763}" sibTransId="{14D992D1-DD08-4F4A-9636-D4E2E4A396C6}"/>
    <dgm:cxn modelId="{A3005C3E-B4C7-4BCB-A1BF-918180E7AB1A}" type="presOf" srcId="{8F6CA89C-77B9-4F66-9936-6C4E51D4DE03}" destId="{D7779B57-DA6A-4BCB-A1D0-CF4A608234FF}" srcOrd="0" destOrd="0" presId="urn:microsoft.com/office/officeart/2005/8/layout/vProcess5"/>
    <dgm:cxn modelId="{411AED40-A740-4963-852D-323CFB28FE73}" type="presOf" srcId="{E45AA25C-E16B-4433-AB01-89BAC658996E}" destId="{A03DDF97-C287-4C3F-B889-6D909DF6E688}" srcOrd="1" destOrd="0" presId="urn:microsoft.com/office/officeart/2005/8/layout/vProcess5"/>
    <dgm:cxn modelId="{4E9D157A-42DF-47E0-B6A9-4D7ECE594C94}" type="presOf" srcId="{3CF9BA63-1AD4-4C41-9367-735391F644E0}" destId="{2A3DE34F-0E75-49B0-9043-0BF104E98918}" srcOrd="0" destOrd="0" presId="urn:microsoft.com/office/officeart/2005/8/layout/vProcess5"/>
    <dgm:cxn modelId="{0D483FB7-A4FE-494E-9918-C0ECA79E2985}" type="presOf" srcId="{AECAADFB-DD9D-4D83-886A-30B7B8225A76}" destId="{B82B457D-8483-42F3-A97A-E5A2E57C7591}" srcOrd="1" destOrd="0" presId="urn:microsoft.com/office/officeart/2005/8/layout/vProcess5"/>
    <dgm:cxn modelId="{B475CFBB-1D1B-4626-A552-D0AF87A3EA58}" type="presOf" srcId="{3CF9BA63-1AD4-4C41-9367-735391F644E0}" destId="{9A505C95-C464-45BB-885C-9175B217F764}" srcOrd="1" destOrd="0" presId="urn:microsoft.com/office/officeart/2005/8/layout/vProcess5"/>
    <dgm:cxn modelId="{8931B2CB-74A3-477C-8D3E-75AB71948F28}" type="presOf" srcId="{AECAADFB-DD9D-4D83-886A-30B7B8225A76}" destId="{19A68E50-8097-4CB8-B819-9AC2E7628FA7}" srcOrd="0" destOrd="0" presId="urn:microsoft.com/office/officeart/2005/8/layout/vProcess5"/>
    <dgm:cxn modelId="{037523D5-9175-4140-A4EB-136F54BBB0D3}" type="presOf" srcId="{14D992D1-DD08-4F4A-9636-D4E2E4A396C6}" destId="{4955874A-FA67-4C70-AB5A-CC07C8414D3B}" srcOrd="0" destOrd="0" presId="urn:microsoft.com/office/officeart/2005/8/layout/vProcess5"/>
    <dgm:cxn modelId="{864BA7D5-A07E-4D29-9D4A-FBDC4AB12F67}" type="presOf" srcId="{F14631D0-8690-4F89-931A-7EC5546B4896}" destId="{349B32CF-1D09-4683-B840-345E346C1492}" srcOrd="0" destOrd="0" presId="urn:microsoft.com/office/officeart/2005/8/layout/vProcess5"/>
    <dgm:cxn modelId="{F7A505E0-3A2D-477A-B51D-067786C3BF3A}" type="presParOf" srcId="{D7779B57-DA6A-4BCB-A1D0-CF4A608234FF}" destId="{C6FAD578-4B6B-4444-85A7-5831B96348E3}" srcOrd="0" destOrd="0" presId="urn:microsoft.com/office/officeart/2005/8/layout/vProcess5"/>
    <dgm:cxn modelId="{1D7EFB60-A51E-4C6E-B92F-47A0C8580417}" type="presParOf" srcId="{D7779B57-DA6A-4BCB-A1D0-CF4A608234FF}" destId="{2A3DE34F-0E75-49B0-9043-0BF104E98918}" srcOrd="1" destOrd="0" presId="urn:microsoft.com/office/officeart/2005/8/layout/vProcess5"/>
    <dgm:cxn modelId="{3848FADE-19E0-403C-9C93-8C854B9A0484}" type="presParOf" srcId="{D7779B57-DA6A-4BCB-A1D0-CF4A608234FF}" destId="{19A68E50-8097-4CB8-B819-9AC2E7628FA7}" srcOrd="2" destOrd="0" presId="urn:microsoft.com/office/officeart/2005/8/layout/vProcess5"/>
    <dgm:cxn modelId="{44002325-725F-4F0C-9FF2-4C769432614D}" type="presParOf" srcId="{D7779B57-DA6A-4BCB-A1D0-CF4A608234FF}" destId="{CA6994BA-EF5D-43DA-A91C-DE561D9C0C94}" srcOrd="3" destOrd="0" presId="urn:microsoft.com/office/officeart/2005/8/layout/vProcess5"/>
    <dgm:cxn modelId="{93AF5D70-1E32-4278-BB5C-A8937590AECD}" type="presParOf" srcId="{D7779B57-DA6A-4BCB-A1D0-CF4A608234FF}" destId="{349B32CF-1D09-4683-B840-345E346C1492}" srcOrd="4" destOrd="0" presId="urn:microsoft.com/office/officeart/2005/8/layout/vProcess5"/>
    <dgm:cxn modelId="{894AC99F-9480-4E0A-A3A3-7A4D443BD0A0}" type="presParOf" srcId="{D7779B57-DA6A-4BCB-A1D0-CF4A608234FF}" destId="{4955874A-FA67-4C70-AB5A-CC07C8414D3B}" srcOrd="5" destOrd="0" presId="urn:microsoft.com/office/officeart/2005/8/layout/vProcess5"/>
    <dgm:cxn modelId="{F6ACDECD-78DC-4B52-B8DE-BB01624C168D}" type="presParOf" srcId="{D7779B57-DA6A-4BCB-A1D0-CF4A608234FF}" destId="{9A505C95-C464-45BB-885C-9175B217F764}" srcOrd="6" destOrd="0" presId="urn:microsoft.com/office/officeart/2005/8/layout/vProcess5"/>
    <dgm:cxn modelId="{BF26E76B-A60F-4641-8DD7-2AFDD644B3ED}" type="presParOf" srcId="{D7779B57-DA6A-4BCB-A1D0-CF4A608234FF}" destId="{B82B457D-8483-42F3-A97A-E5A2E57C7591}" srcOrd="7" destOrd="0" presId="urn:microsoft.com/office/officeart/2005/8/layout/vProcess5"/>
    <dgm:cxn modelId="{8595AC9C-70F0-47CD-93F9-3A631C0D6833}" type="presParOf" srcId="{D7779B57-DA6A-4BCB-A1D0-CF4A608234FF}" destId="{A03DDF97-C287-4C3F-B889-6D909DF6E688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A44D4E-C07C-4A01-9176-C1DE60ADC0D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C3563B-B881-453D-9E6F-9919C4A112E9}">
      <dgm:prSet custT="1"/>
      <dgm:spPr/>
      <dgm:t>
        <a:bodyPr/>
        <a:lstStyle/>
        <a:p>
          <a:r>
            <a:rPr lang="en-GB" sz="2400" dirty="0"/>
            <a:t>Primary schools will identify vulnerable pupils</a:t>
          </a:r>
          <a:endParaRPr lang="en-US" sz="2400" dirty="0"/>
        </a:p>
      </dgm:t>
    </dgm:pt>
    <dgm:pt modelId="{FABE4120-4CE6-4796-AC42-A9EC744FD6C3}" type="parTrans" cxnId="{9291A96C-D10E-48F0-AC09-40D46AFE5C0B}">
      <dgm:prSet/>
      <dgm:spPr/>
      <dgm:t>
        <a:bodyPr/>
        <a:lstStyle/>
        <a:p>
          <a:endParaRPr lang="en-US"/>
        </a:p>
      </dgm:t>
    </dgm:pt>
    <dgm:pt modelId="{BFC41C4F-51CA-44A2-947D-CF53098AA40B}" type="sibTrans" cxnId="{9291A96C-D10E-48F0-AC09-40D46AFE5C0B}">
      <dgm:prSet/>
      <dgm:spPr/>
      <dgm:t>
        <a:bodyPr/>
        <a:lstStyle/>
        <a:p>
          <a:endParaRPr lang="en-US"/>
        </a:p>
      </dgm:t>
    </dgm:pt>
    <dgm:pt modelId="{848B9AF4-89FF-4D98-829A-5E63F3E2E599}">
      <dgm:prSet custT="1"/>
      <dgm:spPr/>
      <dgm:t>
        <a:bodyPr/>
        <a:lstStyle/>
        <a:p>
          <a:r>
            <a:rPr lang="en-GB" sz="2400" dirty="0"/>
            <a:t>Primary schools will then contact the secondary schools that those pupils are due to attend</a:t>
          </a:r>
          <a:endParaRPr lang="en-US" sz="2400" dirty="0"/>
        </a:p>
      </dgm:t>
    </dgm:pt>
    <dgm:pt modelId="{6A583AF3-D3EE-4B71-A043-32A49E781524}" type="parTrans" cxnId="{F6C6648A-80C9-43A8-BC7B-9DFCDCDD8139}">
      <dgm:prSet/>
      <dgm:spPr/>
      <dgm:t>
        <a:bodyPr/>
        <a:lstStyle/>
        <a:p>
          <a:endParaRPr lang="en-US"/>
        </a:p>
      </dgm:t>
    </dgm:pt>
    <dgm:pt modelId="{8672D7BF-35AC-4853-93CF-9B68C2A82B63}" type="sibTrans" cxnId="{F6C6648A-80C9-43A8-BC7B-9DFCDCDD8139}">
      <dgm:prSet/>
      <dgm:spPr/>
      <dgm:t>
        <a:bodyPr/>
        <a:lstStyle/>
        <a:p>
          <a:endParaRPr lang="en-US"/>
        </a:p>
      </dgm:t>
    </dgm:pt>
    <dgm:pt modelId="{44052BA4-4898-4127-934B-7C699D152912}">
      <dgm:prSet custT="1"/>
      <dgm:spPr/>
      <dgm:t>
        <a:bodyPr/>
        <a:lstStyle/>
        <a:p>
          <a:r>
            <a:rPr lang="en-GB" sz="2400" dirty="0"/>
            <a:t>Secondary schools then invite the pupils to take part in the Summer School and organise for primary schools to get permission forms filled in etc</a:t>
          </a:r>
          <a:endParaRPr lang="en-US" sz="2400" dirty="0"/>
        </a:p>
      </dgm:t>
    </dgm:pt>
    <dgm:pt modelId="{DCABD88B-4A9C-4342-BF25-B983028F6284}" type="parTrans" cxnId="{A983E58A-CF95-430C-8534-02DA24B5DF13}">
      <dgm:prSet/>
      <dgm:spPr/>
      <dgm:t>
        <a:bodyPr/>
        <a:lstStyle/>
        <a:p>
          <a:endParaRPr lang="en-US"/>
        </a:p>
      </dgm:t>
    </dgm:pt>
    <dgm:pt modelId="{89E21FFC-B1EB-46A7-9B3A-2013C8D4C9AD}" type="sibTrans" cxnId="{A983E58A-CF95-430C-8534-02DA24B5DF13}">
      <dgm:prSet/>
      <dgm:spPr/>
      <dgm:t>
        <a:bodyPr/>
        <a:lstStyle/>
        <a:p>
          <a:endParaRPr lang="en-US"/>
        </a:p>
      </dgm:t>
    </dgm:pt>
    <dgm:pt modelId="{7F66263A-C004-44D8-8EB5-FD0E36DE52D0}" type="pres">
      <dgm:prSet presAssocID="{7CA44D4E-C07C-4A01-9176-C1DE60ADC0D5}" presName="outerComposite" presStyleCnt="0">
        <dgm:presLayoutVars>
          <dgm:chMax val="5"/>
          <dgm:dir/>
          <dgm:resizeHandles val="exact"/>
        </dgm:presLayoutVars>
      </dgm:prSet>
      <dgm:spPr/>
    </dgm:pt>
    <dgm:pt modelId="{0340A5F6-5C97-42BE-9BFD-97D4400103BA}" type="pres">
      <dgm:prSet presAssocID="{7CA44D4E-C07C-4A01-9176-C1DE60ADC0D5}" presName="dummyMaxCanvas" presStyleCnt="0">
        <dgm:presLayoutVars/>
      </dgm:prSet>
      <dgm:spPr/>
    </dgm:pt>
    <dgm:pt modelId="{371EC846-87BA-41A3-B14C-F5BFC18314BD}" type="pres">
      <dgm:prSet presAssocID="{7CA44D4E-C07C-4A01-9176-C1DE60ADC0D5}" presName="ThreeNodes_1" presStyleLbl="node1" presStyleIdx="0" presStyleCnt="3">
        <dgm:presLayoutVars>
          <dgm:bulletEnabled val="1"/>
        </dgm:presLayoutVars>
      </dgm:prSet>
      <dgm:spPr/>
    </dgm:pt>
    <dgm:pt modelId="{078CF2CA-20F2-4C45-B9B7-3CFB3082B648}" type="pres">
      <dgm:prSet presAssocID="{7CA44D4E-C07C-4A01-9176-C1DE60ADC0D5}" presName="ThreeNodes_2" presStyleLbl="node1" presStyleIdx="1" presStyleCnt="3">
        <dgm:presLayoutVars>
          <dgm:bulletEnabled val="1"/>
        </dgm:presLayoutVars>
      </dgm:prSet>
      <dgm:spPr/>
    </dgm:pt>
    <dgm:pt modelId="{172999CD-B5FF-4C06-B95E-6BFE324AFC44}" type="pres">
      <dgm:prSet presAssocID="{7CA44D4E-C07C-4A01-9176-C1DE60ADC0D5}" presName="ThreeNodes_3" presStyleLbl="node1" presStyleIdx="2" presStyleCnt="3">
        <dgm:presLayoutVars>
          <dgm:bulletEnabled val="1"/>
        </dgm:presLayoutVars>
      </dgm:prSet>
      <dgm:spPr/>
    </dgm:pt>
    <dgm:pt modelId="{1664F072-3687-4ED5-BF50-221863C8DB22}" type="pres">
      <dgm:prSet presAssocID="{7CA44D4E-C07C-4A01-9176-C1DE60ADC0D5}" presName="ThreeConn_1-2" presStyleLbl="fgAccFollowNode1" presStyleIdx="0" presStyleCnt="2">
        <dgm:presLayoutVars>
          <dgm:bulletEnabled val="1"/>
        </dgm:presLayoutVars>
      </dgm:prSet>
      <dgm:spPr/>
    </dgm:pt>
    <dgm:pt modelId="{DD57CB1A-DB8D-47E0-BEC4-1967CB08A1FC}" type="pres">
      <dgm:prSet presAssocID="{7CA44D4E-C07C-4A01-9176-C1DE60ADC0D5}" presName="ThreeConn_2-3" presStyleLbl="fgAccFollowNode1" presStyleIdx="1" presStyleCnt="2">
        <dgm:presLayoutVars>
          <dgm:bulletEnabled val="1"/>
        </dgm:presLayoutVars>
      </dgm:prSet>
      <dgm:spPr/>
    </dgm:pt>
    <dgm:pt modelId="{5DFA647F-5E78-4A29-9FFC-27A555F93D20}" type="pres">
      <dgm:prSet presAssocID="{7CA44D4E-C07C-4A01-9176-C1DE60ADC0D5}" presName="ThreeNodes_1_text" presStyleLbl="node1" presStyleIdx="2" presStyleCnt="3">
        <dgm:presLayoutVars>
          <dgm:bulletEnabled val="1"/>
        </dgm:presLayoutVars>
      </dgm:prSet>
      <dgm:spPr/>
    </dgm:pt>
    <dgm:pt modelId="{D96C9CA1-4E41-4BFC-BB44-8F7F201CBF4C}" type="pres">
      <dgm:prSet presAssocID="{7CA44D4E-C07C-4A01-9176-C1DE60ADC0D5}" presName="ThreeNodes_2_text" presStyleLbl="node1" presStyleIdx="2" presStyleCnt="3">
        <dgm:presLayoutVars>
          <dgm:bulletEnabled val="1"/>
        </dgm:presLayoutVars>
      </dgm:prSet>
      <dgm:spPr/>
    </dgm:pt>
    <dgm:pt modelId="{CDBBD01C-392F-4313-BC59-53AEB83450BF}" type="pres">
      <dgm:prSet presAssocID="{7CA44D4E-C07C-4A01-9176-C1DE60ADC0D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8AE0111-E388-4E3C-9C2C-4D52B45B99A5}" type="presOf" srcId="{11C3563B-B881-453D-9E6F-9919C4A112E9}" destId="{5DFA647F-5E78-4A29-9FFC-27A555F93D20}" srcOrd="1" destOrd="0" presId="urn:microsoft.com/office/officeart/2005/8/layout/vProcess5"/>
    <dgm:cxn modelId="{B344FC1F-3633-493B-89C2-4C4A236D4507}" type="presOf" srcId="{BFC41C4F-51CA-44A2-947D-CF53098AA40B}" destId="{1664F072-3687-4ED5-BF50-221863C8DB22}" srcOrd="0" destOrd="0" presId="urn:microsoft.com/office/officeart/2005/8/layout/vProcess5"/>
    <dgm:cxn modelId="{ABC5B33C-3407-4164-85D3-D3EAC9B734C5}" type="presOf" srcId="{848B9AF4-89FF-4D98-829A-5E63F3E2E599}" destId="{D96C9CA1-4E41-4BFC-BB44-8F7F201CBF4C}" srcOrd="1" destOrd="0" presId="urn:microsoft.com/office/officeart/2005/8/layout/vProcess5"/>
    <dgm:cxn modelId="{D3062C40-D71D-4895-B164-CAA335FF1EC0}" type="presOf" srcId="{7CA44D4E-C07C-4A01-9176-C1DE60ADC0D5}" destId="{7F66263A-C004-44D8-8EB5-FD0E36DE52D0}" srcOrd="0" destOrd="0" presId="urn:microsoft.com/office/officeart/2005/8/layout/vProcess5"/>
    <dgm:cxn modelId="{1C163360-3340-403F-B15B-C7F25899BEBB}" type="presOf" srcId="{848B9AF4-89FF-4D98-829A-5E63F3E2E599}" destId="{078CF2CA-20F2-4C45-B9B7-3CFB3082B648}" srcOrd="0" destOrd="0" presId="urn:microsoft.com/office/officeart/2005/8/layout/vProcess5"/>
    <dgm:cxn modelId="{515F0464-0920-43B7-9E0E-7E8D0156A586}" type="presOf" srcId="{44052BA4-4898-4127-934B-7C699D152912}" destId="{172999CD-B5FF-4C06-B95E-6BFE324AFC44}" srcOrd="0" destOrd="0" presId="urn:microsoft.com/office/officeart/2005/8/layout/vProcess5"/>
    <dgm:cxn modelId="{9291A96C-D10E-48F0-AC09-40D46AFE5C0B}" srcId="{7CA44D4E-C07C-4A01-9176-C1DE60ADC0D5}" destId="{11C3563B-B881-453D-9E6F-9919C4A112E9}" srcOrd="0" destOrd="0" parTransId="{FABE4120-4CE6-4796-AC42-A9EC744FD6C3}" sibTransId="{BFC41C4F-51CA-44A2-947D-CF53098AA40B}"/>
    <dgm:cxn modelId="{F3F86685-E9E0-4716-9FD7-1BB816B161E8}" type="presOf" srcId="{44052BA4-4898-4127-934B-7C699D152912}" destId="{CDBBD01C-392F-4313-BC59-53AEB83450BF}" srcOrd="1" destOrd="0" presId="urn:microsoft.com/office/officeart/2005/8/layout/vProcess5"/>
    <dgm:cxn modelId="{F6C6648A-80C9-43A8-BC7B-9DFCDCDD8139}" srcId="{7CA44D4E-C07C-4A01-9176-C1DE60ADC0D5}" destId="{848B9AF4-89FF-4D98-829A-5E63F3E2E599}" srcOrd="1" destOrd="0" parTransId="{6A583AF3-D3EE-4B71-A043-32A49E781524}" sibTransId="{8672D7BF-35AC-4853-93CF-9B68C2A82B63}"/>
    <dgm:cxn modelId="{A983E58A-CF95-430C-8534-02DA24B5DF13}" srcId="{7CA44D4E-C07C-4A01-9176-C1DE60ADC0D5}" destId="{44052BA4-4898-4127-934B-7C699D152912}" srcOrd="2" destOrd="0" parTransId="{DCABD88B-4A9C-4342-BF25-B983028F6284}" sibTransId="{89E21FFC-B1EB-46A7-9B3A-2013C8D4C9AD}"/>
    <dgm:cxn modelId="{3597DE9A-34F7-4378-A90D-34E1FB81D640}" type="presOf" srcId="{8672D7BF-35AC-4853-93CF-9B68C2A82B63}" destId="{DD57CB1A-DB8D-47E0-BEC4-1967CB08A1FC}" srcOrd="0" destOrd="0" presId="urn:microsoft.com/office/officeart/2005/8/layout/vProcess5"/>
    <dgm:cxn modelId="{2B21CCC4-74D3-457B-9D81-05623EE48978}" type="presOf" srcId="{11C3563B-B881-453D-9E6F-9919C4A112E9}" destId="{371EC846-87BA-41A3-B14C-F5BFC18314BD}" srcOrd="0" destOrd="0" presId="urn:microsoft.com/office/officeart/2005/8/layout/vProcess5"/>
    <dgm:cxn modelId="{DD3FF637-D56E-4357-A6CD-4B738DC23C2D}" type="presParOf" srcId="{7F66263A-C004-44D8-8EB5-FD0E36DE52D0}" destId="{0340A5F6-5C97-42BE-9BFD-97D4400103BA}" srcOrd="0" destOrd="0" presId="urn:microsoft.com/office/officeart/2005/8/layout/vProcess5"/>
    <dgm:cxn modelId="{15E4EC52-DD6A-4B5C-8378-D6576479042A}" type="presParOf" srcId="{7F66263A-C004-44D8-8EB5-FD0E36DE52D0}" destId="{371EC846-87BA-41A3-B14C-F5BFC18314BD}" srcOrd="1" destOrd="0" presId="urn:microsoft.com/office/officeart/2005/8/layout/vProcess5"/>
    <dgm:cxn modelId="{C23FE152-9BC9-4491-AFBC-0B26B54D231D}" type="presParOf" srcId="{7F66263A-C004-44D8-8EB5-FD0E36DE52D0}" destId="{078CF2CA-20F2-4C45-B9B7-3CFB3082B648}" srcOrd="2" destOrd="0" presId="urn:microsoft.com/office/officeart/2005/8/layout/vProcess5"/>
    <dgm:cxn modelId="{F367D1AF-E383-4B7F-83CB-CD7332ACF5CF}" type="presParOf" srcId="{7F66263A-C004-44D8-8EB5-FD0E36DE52D0}" destId="{172999CD-B5FF-4C06-B95E-6BFE324AFC44}" srcOrd="3" destOrd="0" presId="urn:microsoft.com/office/officeart/2005/8/layout/vProcess5"/>
    <dgm:cxn modelId="{460FEE0F-F4D1-43A7-AC83-AFC4DA1AC6F8}" type="presParOf" srcId="{7F66263A-C004-44D8-8EB5-FD0E36DE52D0}" destId="{1664F072-3687-4ED5-BF50-221863C8DB22}" srcOrd="4" destOrd="0" presId="urn:microsoft.com/office/officeart/2005/8/layout/vProcess5"/>
    <dgm:cxn modelId="{78DB5029-5E39-4F51-A1B5-A8FDA2F28773}" type="presParOf" srcId="{7F66263A-C004-44D8-8EB5-FD0E36DE52D0}" destId="{DD57CB1A-DB8D-47E0-BEC4-1967CB08A1FC}" srcOrd="5" destOrd="0" presId="urn:microsoft.com/office/officeart/2005/8/layout/vProcess5"/>
    <dgm:cxn modelId="{6583E8A9-C045-44D3-89BF-C967DF444B98}" type="presParOf" srcId="{7F66263A-C004-44D8-8EB5-FD0E36DE52D0}" destId="{5DFA647F-5E78-4A29-9FFC-27A555F93D20}" srcOrd="6" destOrd="0" presId="urn:microsoft.com/office/officeart/2005/8/layout/vProcess5"/>
    <dgm:cxn modelId="{D48D7A48-7E4B-428F-9880-F7BA874FEB33}" type="presParOf" srcId="{7F66263A-C004-44D8-8EB5-FD0E36DE52D0}" destId="{D96C9CA1-4E41-4BFC-BB44-8F7F201CBF4C}" srcOrd="7" destOrd="0" presId="urn:microsoft.com/office/officeart/2005/8/layout/vProcess5"/>
    <dgm:cxn modelId="{9C1BCB6C-2C7B-42CC-9855-5127BD479BF5}" type="presParOf" srcId="{7F66263A-C004-44D8-8EB5-FD0E36DE52D0}" destId="{CDBBD01C-392F-4313-BC59-53AEB83450B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A44D4E-C07C-4A01-9176-C1DE60ADC0D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C3563B-B881-453D-9E6F-9919C4A112E9}">
      <dgm:prSet/>
      <dgm:spPr/>
      <dgm:t>
        <a:bodyPr/>
        <a:lstStyle/>
        <a:p>
          <a:r>
            <a:rPr lang="en-US" dirty="0"/>
            <a:t>Mental Health group sessions if needed, covering anxiety, etc. </a:t>
          </a:r>
        </a:p>
      </dgm:t>
    </dgm:pt>
    <dgm:pt modelId="{FABE4120-4CE6-4796-AC42-A9EC744FD6C3}" type="parTrans" cxnId="{9291A96C-D10E-48F0-AC09-40D46AFE5C0B}">
      <dgm:prSet/>
      <dgm:spPr/>
      <dgm:t>
        <a:bodyPr/>
        <a:lstStyle/>
        <a:p>
          <a:endParaRPr lang="en-US"/>
        </a:p>
      </dgm:t>
    </dgm:pt>
    <dgm:pt modelId="{BFC41C4F-51CA-44A2-947D-CF53098AA40B}" type="sibTrans" cxnId="{9291A96C-D10E-48F0-AC09-40D46AFE5C0B}">
      <dgm:prSet/>
      <dgm:spPr/>
      <dgm:t>
        <a:bodyPr/>
        <a:lstStyle/>
        <a:p>
          <a:endParaRPr lang="en-US"/>
        </a:p>
      </dgm:t>
    </dgm:pt>
    <dgm:pt modelId="{848B9AF4-89FF-4D98-829A-5E63F3E2E599}">
      <dgm:prSet/>
      <dgm:spPr/>
      <dgm:t>
        <a:bodyPr/>
        <a:lstStyle/>
        <a:p>
          <a:r>
            <a:rPr lang="en-US" dirty="0"/>
            <a:t>Large, free supply of comics for distribution to all pupils</a:t>
          </a:r>
        </a:p>
      </dgm:t>
    </dgm:pt>
    <dgm:pt modelId="{6A583AF3-D3EE-4B71-A043-32A49E781524}" type="parTrans" cxnId="{F6C6648A-80C9-43A8-BC7B-9DFCDCDD8139}">
      <dgm:prSet/>
      <dgm:spPr/>
      <dgm:t>
        <a:bodyPr/>
        <a:lstStyle/>
        <a:p>
          <a:endParaRPr lang="en-US"/>
        </a:p>
      </dgm:t>
    </dgm:pt>
    <dgm:pt modelId="{8672D7BF-35AC-4853-93CF-9B68C2A82B63}" type="sibTrans" cxnId="{F6C6648A-80C9-43A8-BC7B-9DFCDCDD8139}">
      <dgm:prSet/>
      <dgm:spPr/>
      <dgm:t>
        <a:bodyPr/>
        <a:lstStyle/>
        <a:p>
          <a:endParaRPr lang="en-US"/>
        </a:p>
      </dgm:t>
    </dgm:pt>
    <dgm:pt modelId="{44052BA4-4898-4127-934B-7C699D152912}">
      <dgm:prSet/>
      <dgm:spPr/>
      <dgm:t>
        <a:bodyPr/>
        <a:lstStyle/>
        <a:p>
          <a:r>
            <a:rPr lang="en-US" dirty="0"/>
            <a:t>Conduit for funding once summer school has run: £2000 per school</a:t>
          </a:r>
        </a:p>
      </dgm:t>
    </dgm:pt>
    <dgm:pt modelId="{DCABD88B-4A9C-4342-BF25-B983028F6284}" type="parTrans" cxnId="{A983E58A-CF95-430C-8534-02DA24B5DF13}">
      <dgm:prSet/>
      <dgm:spPr/>
      <dgm:t>
        <a:bodyPr/>
        <a:lstStyle/>
        <a:p>
          <a:endParaRPr lang="en-US"/>
        </a:p>
      </dgm:t>
    </dgm:pt>
    <dgm:pt modelId="{89E21FFC-B1EB-46A7-9B3A-2013C8D4C9AD}" type="sibTrans" cxnId="{A983E58A-CF95-430C-8534-02DA24B5DF13}">
      <dgm:prSet/>
      <dgm:spPr/>
      <dgm:t>
        <a:bodyPr/>
        <a:lstStyle/>
        <a:p>
          <a:endParaRPr lang="en-US"/>
        </a:p>
      </dgm:t>
    </dgm:pt>
    <dgm:pt modelId="{7F66263A-C004-44D8-8EB5-FD0E36DE52D0}" type="pres">
      <dgm:prSet presAssocID="{7CA44D4E-C07C-4A01-9176-C1DE60ADC0D5}" presName="outerComposite" presStyleCnt="0">
        <dgm:presLayoutVars>
          <dgm:chMax val="5"/>
          <dgm:dir/>
          <dgm:resizeHandles val="exact"/>
        </dgm:presLayoutVars>
      </dgm:prSet>
      <dgm:spPr/>
    </dgm:pt>
    <dgm:pt modelId="{0340A5F6-5C97-42BE-9BFD-97D4400103BA}" type="pres">
      <dgm:prSet presAssocID="{7CA44D4E-C07C-4A01-9176-C1DE60ADC0D5}" presName="dummyMaxCanvas" presStyleCnt="0">
        <dgm:presLayoutVars/>
      </dgm:prSet>
      <dgm:spPr/>
    </dgm:pt>
    <dgm:pt modelId="{371EC846-87BA-41A3-B14C-F5BFC18314BD}" type="pres">
      <dgm:prSet presAssocID="{7CA44D4E-C07C-4A01-9176-C1DE60ADC0D5}" presName="ThreeNodes_1" presStyleLbl="node1" presStyleIdx="0" presStyleCnt="3">
        <dgm:presLayoutVars>
          <dgm:bulletEnabled val="1"/>
        </dgm:presLayoutVars>
      </dgm:prSet>
      <dgm:spPr/>
    </dgm:pt>
    <dgm:pt modelId="{078CF2CA-20F2-4C45-B9B7-3CFB3082B648}" type="pres">
      <dgm:prSet presAssocID="{7CA44D4E-C07C-4A01-9176-C1DE60ADC0D5}" presName="ThreeNodes_2" presStyleLbl="node1" presStyleIdx="1" presStyleCnt="3">
        <dgm:presLayoutVars>
          <dgm:bulletEnabled val="1"/>
        </dgm:presLayoutVars>
      </dgm:prSet>
      <dgm:spPr/>
    </dgm:pt>
    <dgm:pt modelId="{172999CD-B5FF-4C06-B95E-6BFE324AFC44}" type="pres">
      <dgm:prSet presAssocID="{7CA44D4E-C07C-4A01-9176-C1DE60ADC0D5}" presName="ThreeNodes_3" presStyleLbl="node1" presStyleIdx="2" presStyleCnt="3">
        <dgm:presLayoutVars>
          <dgm:bulletEnabled val="1"/>
        </dgm:presLayoutVars>
      </dgm:prSet>
      <dgm:spPr/>
    </dgm:pt>
    <dgm:pt modelId="{1664F072-3687-4ED5-BF50-221863C8DB22}" type="pres">
      <dgm:prSet presAssocID="{7CA44D4E-C07C-4A01-9176-C1DE60ADC0D5}" presName="ThreeConn_1-2" presStyleLbl="fgAccFollowNode1" presStyleIdx="0" presStyleCnt="2">
        <dgm:presLayoutVars>
          <dgm:bulletEnabled val="1"/>
        </dgm:presLayoutVars>
      </dgm:prSet>
      <dgm:spPr/>
    </dgm:pt>
    <dgm:pt modelId="{DD57CB1A-DB8D-47E0-BEC4-1967CB08A1FC}" type="pres">
      <dgm:prSet presAssocID="{7CA44D4E-C07C-4A01-9176-C1DE60ADC0D5}" presName="ThreeConn_2-3" presStyleLbl="fgAccFollowNode1" presStyleIdx="1" presStyleCnt="2">
        <dgm:presLayoutVars>
          <dgm:bulletEnabled val="1"/>
        </dgm:presLayoutVars>
      </dgm:prSet>
      <dgm:spPr/>
    </dgm:pt>
    <dgm:pt modelId="{5DFA647F-5E78-4A29-9FFC-27A555F93D20}" type="pres">
      <dgm:prSet presAssocID="{7CA44D4E-C07C-4A01-9176-C1DE60ADC0D5}" presName="ThreeNodes_1_text" presStyleLbl="node1" presStyleIdx="2" presStyleCnt="3">
        <dgm:presLayoutVars>
          <dgm:bulletEnabled val="1"/>
        </dgm:presLayoutVars>
      </dgm:prSet>
      <dgm:spPr/>
    </dgm:pt>
    <dgm:pt modelId="{D96C9CA1-4E41-4BFC-BB44-8F7F201CBF4C}" type="pres">
      <dgm:prSet presAssocID="{7CA44D4E-C07C-4A01-9176-C1DE60ADC0D5}" presName="ThreeNodes_2_text" presStyleLbl="node1" presStyleIdx="2" presStyleCnt="3">
        <dgm:presLayoutVars>
          <dgm:bulletEnabled val="1"/>
        </dgm:presLayoutVars>
      </dgm:prSet>
      <dgm:spPr/>
    </dgm:pt>
    <dgm:pt modelId="{CDBBD01C-392F-4313-BC59-53AEB83450BF}" type="pres">
      <dgm:prSet presAssocID="{7CA44D4E-C07C-4A01-9176-C1DE60ADC0D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38AE0111-E388-4E3C-9C2C-4D52B45B99A5}" type="presOf" srcId="{11C3563B-B881-453D-9E6F-9919C4A112E9}" destId="{5DFA647F-5E78-4A29-9FFC-27A555F93D20}" srcOrd="1" destOrd="0" presId="urn:microsoft.com/office/officeart/2005/8/layout/vProcess5"/>
    <dgm:cxn modelId="{B344FC1F-3633-493B-89C2-4C4A236D4507}" type="presOf" srcId="{BFC41C4F-51CA-44A2-947D-CF53098AA40B}" destId="{1664F072-3687-4ED5-BF50-221863C8DB22}" srcOrd="0" destOrd="0" presId="urn:microsoft.com/office/officeart/2005/8/layout/vProcess5"/>
    <dgm:cxn modelId="{ABC5B33C-3407-4164-85D3-D3EAC9B734C5}" type="presOf" srcId="{848B9AF4-89FF-4D98-829A-5E63F3E2E599}" destId="{D96C9CA1-4E41-4BFC-BB44-8F7F201CBF4C}" srcOrd="1" destOrd="0" presId="urn:microsoft.com/office/officeart/2005/8/layout/vProcess5"/>
    <dgm:cxn modelId="{D3062C40-D71D-4895-B164-CAA335FF1EC0}" type="presOf" srcId="{7CA44D4E-C07C-4A01-9176-C1DE60ADC0D5}" destId="{7F66263A-C004-44D8-8EB5-FD0E36DE52D0}" srcOrd="0" destOrd="0" presId="urn:microsoft.com/office/officeart/2005/8/layout/vProcess5"/>
    <dgm:cxn modelId="{1C163360-3340-403F-B15B-C7F25899BEBB}" type="presOf" srcId="{848B9AF4-89FF-4D98-829A-5E63F3E2E599}" destId="{078CF2CA-20F2-4C45-B9B7-3CFB3082B648}" srcOrd="0" destOrd="0" presId="urn:microsoft.com/office/officeart/2005/8/layout/vProcess5"/>
    <dgm:cxn modelId="{515F0464-0920-43B7-9E0E-7E8D0156A586}" type="presOf" srcId="{44052BA4-4898-4127-934B-7C699D152912}" destId="{172999CD-B5FF-4C06-B95E-6BFE324AFC44}" srcOrd="0" destOrd="0" presId="urn:microsoft.com/office/officeart/2005/8/layout/vProcess5"/>
    <dgm:cxn modelId="{9291A96C-D10E-48F0-AC09-40D46AFE5C0B}" srcId="{7CA44D4E-C07C-4A01-9176-C1DE60ADC0D5}" destId="{11C3563B-B881-453D-9E6F-9919C4A112E9}" srcOrd="0" destOrd="0" parTransId="{FABE4120-4CE6-4796-AC42-A9EC744FD6C3}" sibTransId="{BFC41C4F-51CA-44A2-947D-CF53098AA40B}"/>
    <dgm:cxn modelId="{F3F86685-E9E0-4716-9FD7-1BB816B161E8}" type="presOf" srcId="{44052BA4-4898-4127-934B-7C699D152912}" destId="{CDBBD01C-392F-4313-BC59-53AEB83450BF}" srcOrd="1" destOrd="0" presId="urn:microsoft.com/office/officeart/2005/8/layout/vProcess5"/>
    <dgm:cxn modelId="{F6C6648A-80C9-43A8-BC7B-9DFCDCDD8139}" srcId="{7CA44D4E-C07C-4A01-9176-C1DE60ADC0D5}" destId="{848B9AF4-89FF-4D98-829A-5E63F3E2E599}" srcOrd="1" destOrd="0" parTransId="{6A583AF3-D3EE-4B71-A043-32A49E781524}" sibTransId="{8672D7BF-35AC-4853-93CF-9B68C2A82B63}"/>
    <dgm:cxn modelId="{A983E58A-CF95-430C-8534-02DA24B5DF13}" srcId="{7CA44D4E-C07C-4A01-9176-C1DE60ADC0D5}" destId="{44052BA4-4898-4127-934B-7C699D152912}" srcOrd="2" destOrd="0" parTransId="{DCABD88B-4A9C-4342-BF25-B983028F6284}" sibTransId="{89E21FFC-B1EB-46A7-9B3A-2013C8D4C9AD}"/>
    <dgm:cxn modelId="{3597DE9A-34F7-4378-A90D-34E1FB81D640}" type="presOf" srcId="{8672D7BF-35AC-4853-93CF-9B68C2A82B63}" destId="{DD57CB1A-DB8D-47E0-BEC4-1967CB08A1FC}" srcOrd="0" destOrd="0" presId="urn:microsoft.com/office/officeart/2005/8/layout/vProcess5"/>
    <dgm:cxn modelId="{2B21CCC4-74D3-457B-9D81-05623EE48978}" type="presOf" srcId="{11C3563B-B881-453D-9E6F-9919C4A112E9}" destId="{371EC846-87BA-41A3-B14C-F5BFC18314BD}" srcOrd="0" destOrd="0" presId="urn:microsoft.com/office/officeart/2005/8/layout/vProcess5"/>
    <dgm:cxn modelId="{DD3FF637-D56E-4357-A6CD-4B738DC23C2D}" type="presParOf" srcId="{7F66263A-C004-44D8-8EB5-FD0E36DE52D0}" destId="{0340A5F6-5C97-42BE-9BFD-97D4400103BA}" srcOrd="0" destOrd="0" presId="urn:microsoft.com/office/officeart/2005/8/layout/vProcess5"/>
    <dgm:cxn modelId="{15E4EC52-DD6A-4B5C-8378-D6576479042A}" type="presParOf" srcId="{7F66263A-C004-44D8-8EB5-FD0E36DE52D0}" destId="{371EC846-87BA-41A3-B14C-F5BFC18314BD}" srcOrd="1" destOrd="0" presId="urn:microsoft.com/office/officeart/2005/8/layout/vProcess5"/>
    <dgm:cxn modelId="{C23FE152-9BC9-4491-AFBC-0B26B54D231D}" type="presParOf" srcId="{7F66263A-C004-44D8-8EB5-FD0E36DE52D0}" destId="{078CF2CA-20F2-4C45-B9B7-3CFB3082B648}" srcOrd="2" destOrd="0" presId="urn:microsoft.com/office/officeart/2005/8/layout/vProcess5"/>
    <dgm:cxn modelId="{F367D1AF-E383-4B7F-83CB-CD7332ACF5CF}" type="presParOf" srcId="{7F66263A-C004-44D8-8EB5-FD0E36DE52D0}" destId="{172999CD-B5FF-4C06-B95E-6BFE324AFC44}" srcOrd="3" destOrd="0" presId="urn:microsoft.com/office/officeart/2005/8/layout/vProcess5"/>
    <dgm:cxn modelId="{460FEE0F-F4D1-43A7-AC83-AFC4DA1AC6F8}" type="presParOf" srcId="{7F66263A-C004-44D8-8EB5-FD0E36DE52D0}" destId="{1664F072-3687-4ED5-BF50-221863C8DB22}" srcOrd="4" destOrd="0" presId="urn:microsoft.com/office/officeart/2005/8/layout/vProcess5"/>
    <dgm:cxn modelId="{78DB5029-5E39-4F51-A1B5-A8FDA2F28773}" type="presParOf" srcId="{7F66263A-C004-44D8-8EB5-FD0E36DE52D0}" destId="{DD57CB1A-DB8D-47E0-BEC4-1967CB08A1FC}" srcOrd="5" destOrd="0" presId="urn:microsoft.com/office/officeart/2005/8/layout/vProcess5"/>
    <dgm:cxn modelId="{6583E8A9-C045-44D3-89BF-C967DF444B98}" type="presParOf" srcId="{7F66263A-C004-44D8-8EB5-FD0E36DE52D0}" destId="{5DFA647F-5E78-4A29-9FFC-27A555F93D20}" srcOrd="6" destOrd="0" presId="urn:microsoft.com/office/officeart/2005/8/layout/vProcess5"/>
    <dgm:cxn modelId="{D48D7A48-7E4B-428F-9880-F7BA874FEB33}" type="presParOf" srcId="{7F66263A-C004-44D8-8EB5-FD0E36DE52D0}" destId="{D96C9CA1-4E41-4BFC-BB44-8F7F201CBF4C}" srcOrd="7" destOrd="0" presId="urn:microsoft.com/office/officeart/2005/8/layout/vProcess5"/>
    <dgm:cxn modelId="{9C1BCB6C-2C7B-42CC-9855-5127BD479BF5}" type="presParOf" srcId="{7F66263A-C004-44D8-8EB5-FD0E36DE52D0}" destId="{CDBBD01C-392F-4313-BC59-53AEB83450BF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8E156BF-F671-4B93-B1E3-AF69D98C75B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981D3145-2412-4408-A22E-96D9AA44363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Possibility of using student teachers to support the clubs</a:t>
          </a:r>
          <a:endParaRPr lang="en-US"/>
        </a:p>
      </dgm:t>
    </dgm:pt>
    <dgm:pt modelId="{31B939EF-03A2-44F9-9268-F93EAE372F88}" type="parTrans" cxnId="{5D32DC9A-A24E-48CB-8C64-CE252D7BBDE2}">
      <dgm:prSet/>
      <dgm:spPr/>
      <dgm:t>
        <a:bodyPr/>
        <a:lstStyle/>
        <a:p>
          <a:endParaRPr lang="en-US"/>
        </a:p>
      </dgm:t>
    </dgm:pt>
    <dgm:pt modelId="{53E18597-06CA-4953-B58C-3213F33BB39B}" type="sibTrans" cxnId="{5D32DC9A-A24E-48CB-8C64-CE252D7BBDE2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E20175B-257F-450A-837F-5C5B14F1351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For some pupils, it may be appropriate for staff from the primary school to attend sessions to aid transition </a:t>
          </a:r>
          <a:endParaRPr lang="en-US" dirty="0"/>
        </a:p>
      </dgm:t>
    </dgm:pt>
    <dgm:pt modelId="{0985C808-C9EC-4308-9822-35DCE567FC72}" type="parTrans" cxnId="{F7A8E58E-94ED-4B71-8EC1-65A3B4597AFD}">
      <dgm:prSet/>
      <dgm:spPr/>
      <dgm:t>
        <a:bodyPr/>
        <a:lstStyle/>
        <a:p>
          <a:endParaRPr lang="en-US"/>
        </a:p>
      </dgm:t>
    </dgm:pt>
    <dgm:pt modelId="{0FABF842-9009-4836-8301-B3F2496BC335}" type="sibTrans" cxnId="{F7A8E58E-94ED-4B71-8EC1-65A3B4597AF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974ABB1E-6D2D-41B5-8661-9D42A92AA28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Permission forms have been written by LLP and can be customised for schools</a:t>
          </a:r>
          <a:endParaRPr lang="en-US" dirty="0"/>
        </a:p>
      </dgm:t>
    </dgm:pt>
    <dgm:pt modelId="{459179C0-AB2F-43B3-8781-1ED03E670398}" type="parTrans" cxnId="{792F1313-A653-43E9-9D61-064C63FF7B79}">
      <dgm:prSet/>
      <dgm:spPr/>
      <dgm:t>
        <a:bodyPr/>
        <a:lstStyle/>
        <a:p>
          <a:endParaRPr lang="en-US"/>
        </a:p>
      </dgm:t>
    </dgm:pt>
    <dgm:pt modelId="{9F8D6D28-1BBB-4DBE-A82C-A45D7DBD0228}" type="sibTrans" cxnId="{792F1313-A653-43E9-9D61-064C63FF7B7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F428154-38FC-428D-A44E-BC7C84F1750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LLP has a letter drafted for schools to use to invite pupils</a:t>
          </a:r>
          <a:endParaRPr lang="en-US" dirty="0"/>
        </a:p>
      </dgm:t>
    </dgm:pt>
    <dgm:pt modelId="{0C693E1A-08FD-43B3-96DB-4B0121323D42}" type="parTrans" cxnId="{751718E5-DF9B-45D8-8A58-C827C0E1C3B8}">
      <dgm:prSet/>
      <dgm:spPr/>
      <dgm:t>
        <a:bodyPr/>
        <a:lstStyle/>
        <a:p>
          <a:endParaRPr lang="en-US"/>
        </a:p>
      </dgm:t>
    </dgm:pt>
    <dgm:pt modelId="{ED5749E6-1046-47DB-8A21-EB01267825CA}" type="sibTrans" cxnId="{751718E5-DF9B-45D8-8A58-C827C0E1C3B8}">
      <dgm:prSet/>
      <dgm:spPr/>
      <dgm:t>
        <a:bodyPr/>
        <a:lstStyle/>
        <a:p>
          <a:endParaRPr lang="en-US"/>
        </a:p>
      </dgm:t>
    </dgm:pt>
    <dgm:pt modelId="{C167850D-BE91-4432-97F2-0BB0D35DD698}" type="pres">
      <dgm:prSet presAssocID="{18E156BF-F671-4B93-B1E3-AF69D98C75B7}" presName="root" presStyleCnt="0">
        <dgm:presLayoutVars>
          <dgm:dir/>
          <dgm:resizeHandles val="exact"/>
        </dgm:presLayoutVars>
      </dgm:prSet>
      <dgm:spPr/>
    </dgm:pt>
    <dgm:pt modelId="{8846030B-A957-4A95-BD01-9A157A1BD9A7}" type="pres">
      <dgm:prSet presAssocID="{18E156BF-F671-4B93-B1E3-AF69D98C75B7}" presName="container" presStyleCnt="0">
        <dgm:presLayoutVars>
          <dgm:dir/>
          <dgm:resizeHandles val="exact"/>
        </dgm:presLayoutVars>
      </dgm:prSet>
      <dgm:spPr/>
    </dgm:pt>
    <dgm:pt modelId="{06B0C77E-64A4-4C27-AF0A-21A15D0EAF6D}" type="pres">
      <dgm:prSet presAssocID="{981D3145-2412-4408-A22E-96D9AA44363E}" presName="compNode" presStyleCnt="0"/>
      <dgm:spPr/>
    </dgm:pt>
    <dgm:pt modelId="{FC67878C-08A7-40C4-A151-9C4353D2423C}" type="pres">
      <dgm:prSet presAssocID="{981D3145-2412-4408-A22E-96D9AA44363E}" presName="iconBgRect" presStyleLbl="bgShp" presStyleIdx="0" presStyleCnt="4"/>
      <dgm:spPr/>
    </dgm:pt>
    <dgm:pt modelId="{F7D9838D-0972-4C95-89C6-FDC3892D3596}" type="pres">
      <dgm:prSet presAssocID="{981D3145-2412-4408-A22E-96D9AA44363E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562D1EB-B37F-437D-9A4D-2B500DFE1515}" type="pres">
      <dgm:prSet presAssocID="{981D3145-2412-4408-A22E-96D9AA44363E}" presName="spaceRect" presStyleCnt="0"/>
      <dgm:spPr/>
    </dgm:pt>
    <dgm:pt modelId="{E6675268-A90A-4304-B942-4F1F4F1FF24B}" type="pres">
      <dgm:prSet presAssocID="{981D3145-2412-4408-A22E-96D9AA44363E}" presName="textRect" presStyleLbl="revTx" presStyleIdx="0" presStyleCnt="4">
        <dgm:presLayoutVars>
          <dgm:chMax val="1"/>
          <dgm:chPref val="1"/>
        </dgm:presLayoutVars>
      </dgm:prSet>
      <dgm:spPr/>
    </dgm:pt>
    <dgm:pt modelId="{DDDE34FD-8095-400A-960F-E022A9A9C4BC}" type="pres">
      <dgm:prSet presAssocID="{53E18597-06CA-4953-B58C-3213F33BB39B}" presName="sibTrans" presStyleLbl="sibTrans2D1" presStyleIdx="0" presStyleCnt="0"/>
      <dgm:spPr/>
    </dgm:pt>
    <dgm:pt modelId="{B25FC833-B68B-43A3-8578-8323FB67EAF9}" type="pres">
      <dgm:prSet presAssocID="{2E20175B-257F-450A-837F-5C5B14F13511}" presName="compNode" presStyleCnt="0"/>
      <dgm:spPr/>
    </dgm:pt>
    <dgm:pt modelId="{4DEE0C29-20AC-42A9-9659-2A92CB70641C}" type="pres">
      <dgm:prSet presAssocID="{2E20175B-257F-450A-837F-5C5B14F13511}" presName="iconBgRect" presStyleLbl="bgShp" presStyleIdx="1" presStyleCnt="4"/>
      <dgm:spPr/>
    </dgm:pt>
    <dgm:pt modelId="{091C960B-0C35-46F5-BF66-0460CB71CEFD}" type="pres">
      <dgm:prSet presAssocID="{2E20175B-257F-450A-837F-5C5B14F1351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9DD5801F-D594-47E3-848D-9E2B9D1EB068}" type="pres">
      <dgm:prSet presAssocID="{2E20175B-257F-450A-837F-5C5B14F13511}" presName="spaceRect" presStyleCnt="0"/>
      <dgm:spPr/>
    </dgm:pt>
    <dgm:pt modelId="{642EF76D-DBD7-407D-9921-D0670CA4EA00}" type="pres">
      <dgm:prSet presAssocID="{2E20175B-257F-450A-837F-5C5B14F13511}" presName="textRect" presStyleLbl="revTx" presStyleIdx="1" presStyleCnt="4">
        <dgm:presLayoutVars>
          <dgm:chMax val="1"/>
          <dgm:chPref val="1"/>
        </dgm:presLayoutVars>
      </dgm:prSet>
      <dgm:spPr/>
    </dgm:pt>
    <dgm:pt modelId="{3DB028F7-EA94-4B05-931F-E6938B156345}" type="pres">
      <dgm:prSet presAssocID="{0FABF842-9009-4836-8301-B3F2496BC335}" presName="sibTrans" presStyleLbl="sibTrans2D1" presStyleIdx="0" presStyleCnt="0"/>
      <dgm:spPr/>
    </dgm:pt>
    <dgm:pt modelId="{CB7F548D-2EFD-46DF-A410-4216B2A2EB2D}" type="pres">
      <dgm:prSet presAssocID="{974ABB1E-6D2D-41B5-8661-9D42A92AA289}" presName="compNode" presStyleCnt="0"/>
      <dgm:spPr/>
    </dgm:pt>
    <dgm:pt modelId="{F8500087-E302-4189-9423-199388F52D8C}" type="pres">
      <dgm:prSet presAssocID="{974ABB1E-6D2D-41B5-8661-9D42A92AA289}" presName="iconBgRect" presStyleLbl="bgShp" presStyleIdx="2" presStyleCnt="4"/>
      <dgm:spPr/>
    </dgm:pt>
    <dgm:pt modelId="{660B5B2F-D627-4BCA-9FA3-BA3253BE02ED}" type="pres">
      <dgm:prSet presAssocID="{974ABB1E-6D2D-41B5-8661-9D42A92AA28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F8045C22-67D2-41E3-B4DA-DD26F17500E8}" type="pres">
      <dgm:prSet presAssocID="{974ABB1E-6D2D-41B5-8661-9D42A92AA289}" presName="spaceRect" presStyleCnt="0"/>
      <dgm:spPr/>
    </dgm:pt>
    <dgm:pt modelId="{5BDF539D-16D5-4234-B251-67CDD0798AA7}" type="pres">
      <dgm:prSet presAssocID="{974ABB1E-6D2D-41B5-8661-9D42A92AA289}" presName="textRect" presStyleLbl="revTx" presStyleIdx="2" presStyleCnt="4">
        <dgm:presLayoutVars>
          <dgm:chMax val="1"/>
          <dgm:chPref val="1"/>
        </dgm:presLayoutVars>
      </dgm:prSet>
      <dgm:spPr/>
    </dgm:pt>
    <dgm:pt modelId="{82ADE853-0470-4A4F-95AF-B21D9573087E}" type="pres">
      <dgm:prSet presAssocID="{9F8D6D28-1BBB-4DBE-A82C-A45D7DBD0228}" presName="sibTrans" presStyleLbl="sibTrans2D1" presStyleIdx="0" presStyleCnt="0"/>
      <dgm:spPr/>
    </dgm:pt>
    <dgm:pt modelId="{A65A3CD4-FB13-471A-B5C7-6FC8F9BB8AAF}" type="pres">
      <dgm:prSet presAssocID="{AF428154-38FC-428D-A44E-BC7C84F17505}" presName="compNode" presStyleCnt="0"/>
      <dgm:spPr/>
    </dgm:pt>
    <dgm:pt modelId="{B390A24A-C37B-4C4C-9D6B-1D5CBA1E6EFB}" type="pres">
      <dgm:prSet presAssocID="{AF428154-38FC-428D-A44E-BC7C84F17505}" presName="iconBgRect" presStyleLbl="bgShp" presStyleIdx="3" presStyleCnt="4"/>
      <dgm:spPr/>
    </dgm:pt>
    <dgm:pt modelId="{982D59C8-F64A-4DDC-A251-4A6BA97D3693}" type="pres">
      <dgm:prSet presAssocID="{AF428154-38FC-428D-A44E-BC7C84F1750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envelope"/>
        </a:ext>
      </dgm:extLst>
    </dgm:pt>
    <dgm:pt modelId="{E5CBA244-B804-453F-8575-39203A643246}" type="pres">
      <dgm:prSet presAssocID="{AF428154-38FC-428D-A44E-BC7C84F17505}" presName="spaceRect" presStyleCnt="0"/>
      <dgm:spPr/>
    </dgm:pt>
    <dgm:pt modelId="{40EC5308-A670-4510-A488-FC5681D58A62}" type="pres">
      <dgm:prSet presAssocID="{AF428154-38FC-428D-A44E-BC7C84F17505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A32990A-8832-4AE9-BCE1-3A15A4C225F2}" type="presOf" srcId="{0FABF842-9009-4836-8301-B3F2496BC335}" destId="{3DB028F7-EA94-4B05-931F-E6938B156345}" srcOrd="0" destOrd="0" presId="urn:microsoft.com/office/officeart/2018/2/layout/IconCircleList"/>
    <dgm:cxn modelId="{8F652210-35EC-4DB2-A51C-CC458D2EE5C1}" type="presOf" srcId="{AF428154-38FC-428D-A44E-BC7C84F17505}" destId="{40EC5308-A670-4510-A488-FC5681D58A62}" srcOrd="0" destOrd="0" presId="urn:microsoft.com/office/officeart/2018/2/layout/IconCircleList"/>
    <dgm:cxn modelId="{792F1313-A653-43E9-9D61-064C63FF7B79}" srcId="{18E156BF-F671-4B93-B1E3-AF69D98C75B7}" destId="{974ABB1E-6D2D-41B5-8661-9D42A92AA289}" srcOrd="2" destOrd="0" parTransId="{459179C0-AB2F-43B3-8781-1ED03E670398}" sibTransId="{9F8D6D28-1BBB-4DBE-A82C-A45D7DBD0228}"/>
    <dgm:cxn modelId="{C4155926-91ED-4771-AB9A-07AA94B616BA}" type="presOf" srcId="{2E20175B-257F-450A-837F-5C5B14F13511}" destId="{642EF76D-DBD7-407D-9921-D0670CA4EA00}" srcOrd="0" destOrd="0" presId="urn:microsoft.com/office/officeart/2018/2/layout/IconCircleList"/>
    <dgm:cxn modelId="{DF6BF728-F6C5-47A7-A422-C3601DE37CB8}" type="presOf" srcId="{9F8D6D28-1BBB-4DBE-A82C-A45D7DBD0228}" destId="{82ADE853-0470-4A4F-95AF-B21D9573087E}" srcOrd="0" destOrd="0" presId="urn:microsoft.com/office/officeart/2018/2/layout/IconCircleList"/>
    <dgm:cxn modelId="{F7A8E58E-94ED-4B71-8EC1-65A3B4597AFD}" srcId="{18E156BF-F671-4B93-B1E3-AF69D98C75B7}" destId="{2E20175B-257F-450A-837F-5C5B14F13511}" srcOrd="1" destOrd="0" parTransId="{0985C808-C9EC-4308-9822-35DCE567FC72}" sibTransId="{0FABF842-9009-4836-8301-B3F2496BC335}"/>
    <dgm:cxn modelId="{5D32DC9A-A24E-48CB-8C64-CE252D7BBDE2}" srcId="{18E156BF-F671-4B93-B1E3-AF69D98C75B7}" destId="{981D3145-2412-4408-A22E-96D9AA44363E}" srcOrd="0" destOrd="0" parTransId="{31B939EF-03A2-44F9-9268-F93EAE372F88}" sibTransId="{53E18597-06CA-4953-B58C-3213F33BB39B}"/>
    <dgm:cxn modelId="{54AAA5B6-E40C-4EC9-9CAB-B7AE4DAFBC37}" type="presOf" srcId="{53E18597-06CA-4953-B58C-3213F33BB39B}" destId="{DDDE34FD-8095-400A-960F-E022A9A9C4BC}" srcOrd="0" destOrd="0" presId="urn:microsoft.com/office/officeart/2018/2/layout/IconCircleList"/>
    <dgm:cxn modelId="{A4BB26CC-C89E-4350-9823-57A75B72E54B}" type="presOf" srcId="{18E156BF-F671-4B93-B1E3-AF69D98C75B7}" destId="{C167850D-BE91-4432-97F2-0BB0D35DD698}" srcOrd="0" destOrd="0" presId="urn:microsoft.com/office/officeart/2018/2/layout/IconCircleList"/>
    <dgm:cxn modelId="{4DF9DED6-9325-4799-AB3F-D1C7FBDBE0EB}" type="presOf" srcId="{974ABB1E-6D2D-41B5-8661-9D42A92AA289}" destId="{5BDF539D-16D5-4234-B251-67CDD0798AA7}" srcOrd="0" destOrd="0" presId="urn:microsoft.com/office/officeart/2018/2/layout/IconCircleList"/>
    <dgm:cxn modelId="{751718E5-DF9B-45D8-8A58-C827C0E1C3B8}" srcId="{18E156BF-F671-4B93-B1E3-AF69D98C75B7}" destId="{AF428154-38FC-428D-A44E-BC7C84F17505}" srcOrd="3" destOrd="0" parTransId="{0C693E1A-08FD-43B3-96DB-4B0121323D42}" sibTransId="{ED5749E6-1046-47DB-8A21-EB01267825CA}"/>
    <dgm:cxn modelId="{C9F173FD-536C-49A3-BFD1-077A9E2AD667}" type="presOf" srcId="{981D3145-2412-4408-A22E-96D9AA44363E}" destId="{E6675268-A90A-4304-B942-4F1F4F1FF24B}" srcOrd="0" destOrd="0" presId="urn:microsoft.com/office/officeart/2018/2/layout/IconCircleList"/>
    <dgm:cxn modelId="{14BE8A0F-A6E6-46BD-8596-E1EAE3658FF4}" type="presParOf" srcId="{C167850D-BE91-4432-97F2-0BB0D35DD698}" destId="{8846030B-A957-4A95-BD01-9A157A1BD9A7}" srcOrd="0" destOrd="0" presId="urn:microsoft.com/office/officeart/2018/2/layout/IconCircleList"/>
    <dgm:cxn modelId="{D7651A72-1E95-406C-8F26-9A913AB4E994}" type="presParOf" srcId="{8846030B-A957-4A95-BD01-9A157A1BD9A7}" destId="{06B0C77E-64A4-4C27-AF0A-21A15D0EAF6D}" srcOrd="0" destOrd="0" presId="urn:microsoft.com/office/officeart/2018/2/layout/IconCircleList"/>
    <dgm:cxn modelId="{B417851B-D8D4-49B8-BEEF-24CB38C81332}" type="presParOf" srcId="{06B0C77E-64A4-4C27-AF0A-21A15D0EAF6D}" destId="{FC67878C-08A7-40C4-A151-9C4353D2423C}" srcOrd="0" destOrd="0" presId="urn:microsoft.com/office/officeart/2018/2/layout/IconCircleList"/>
    <dgm:cxn modelId="{1D79A7FC-F9B7-4CFF-BFDE-5863AFA71629}" type="presParOf" srcId="{06B0C77E-64A4-4C27-AF0A-21A15D0EAF6D}" destId="{F7D9838D-0972-4C95-89C6-FDC3892D3596}" srcOrd="1" destOrd="0" presId="urn:microsoft.com/office/officeart/2018/2/layout/IconCircleList"/>
    <dgm:cxn modelId="{F89DC38F-5838-4381-82C3-30649239AA9C}" type="presParOf" srcId="{06B0C77E-64A4-4C27-AF0A-21A15D0EAF6D}" destId="{7562D1EB-B37F-437D-9A4D-2B500DFE1515}" srcOrd="2" destOrd="0" presId="urn:microsoft.com/office/officeart/2018/2/layout/IconCircleList"/>
    <dgm:cxn modelId="{C8977B0C-E9DC-40B4-9465-F7A3D2C90FA3}" type="presParOf" srcId="{06B0C77E-64A4-4C27-AF0A-21A15D0EAF6D}" destId="{E6675268-A90A-4304-B942-4F1F4F1FF24B}" srcOrd="3" destOrd="0" presId="urn:microsoft.com/office/officeart/2018/2/layout/IconCircleList"/>
    <dgm:cxn modelId="{887E3CC9-F997-4959-9A95-C9C61FBDA954}" type="presParOf" srcId="{8846030B-A957-4A95-BD01-9A157A1BD9A7}" destId="{DDDE34FD-8095-400A-960F-E022A9A9C4BC}" srcOrd="1" destOrd="0" presId="urn:microsoft.com/office/officeart/2018/2/layout/IconCircleList"/>
    <dgm:cxn modelId="{93449774-823B-407F-A44F-6729E08D641A}" type="presParOf" srcId="{8846030B-A957-4A95-BD01-9A157A1BD9A7}" destId="{B25FC833-B68B-43A3-8578-8323FB67EAF9}" srcOrd="2" destOrd="0" presId="urn:microsoft.com/office/officeart/2018/2/layout/IconCircleList"/>
    <dgm:cxn modelId="{F4A5426F-EAC6-4A34-9E10-6B84574996FD}" type="presParOf" srcId="{B25FC833-B68B-43A3-8578-8323FB67EAF9}" destId="{4DEE0C29-20AC-42A9-9659-2A92CB70641C}" srcOrd="0" destOrd="0" presId="urn:microsoft.com/office/officeart/2018/2/layout/IconCircleList"/>
    <dgm:cxn modelId="{8DDF6407-0DC7-4FEF-BFFC-76A0C687531D}" type="presParOf" srcId="{B25FC833-B68B-43A3-8578-8323FB67EAF9}" destId="{091C960B-0C35-46F5-BF66-0460CB71CEFD}" srcOrd="1" destOrd="0" presId="urn:microsoft.com/office/officeart/2018/2/layout/IconCircleList"/>
    <dgm:cxn modelId="{4A3C7805-96BF-4A25-A066-FE595AEC11A2}" type="presParOf" srcId="{B25FC833-B68B-43A3-8578-8323FB67EAF9}" destId="{9DD5801F-D594-47E3-848D-9E2B9D1EB068}" srcOrd="2" destOrd="0" presId="urn:microsoft.com/office/officeart/2018/2/layout/IconCircleList"/>
    <dgm:cxn modelId="{83DC304D-71B8-41FD-AC9E-548FE03953A7}" type="presParOf" srcId="{B25FC833-B68B-43A3-8578-8323FB67EAF9}" destId="{642EF76D-DBD7-407D-9921-D0670CA4EA00}" srcOrd="3" destOrd="0" presId="urn:microsoft.com/office/officeart/2018/2/layout/IconCircleList"/>
    <dgm:cxn modelId="{39F2E394-D2F9-42D8-87F8-21EC71102A7E}" type="presParOf" srcId="{8846030B-A957-4A95-BD01-9A157A1BD9A7}" destId="{3DB028F7-EA94-4B05-931F-E6938B156345}" srcOrd="3" destOrd="0" presId="urn:microsoft.com/office/officeart/2018/2/layout/IconCircleList"/>
    <dgm:cxn modelId="{3D1DA50C-A113-4DE5-8A98-A7D3186CDEE1}" type="presParOf" srcId="{8846030B-A957-4A95-BD01-9A157A1BD9A7}" destId="{CB7F548D-2EFD-46DF-A410-4216B2A2EB2D}" srcOrd="4" destOrd="0" presId="urn:microsoft.com/office/officeart/2018/2/layout/IconCircleList"/>
    <dgm:cxn modelId="{BA5C7A5F-0162-4BCB-9914-43D6ACF60F6C}" type="presParOf" srcId="{CB7F548D-2EFD-46DF-A410-4216B2A2EB2D}" destId="{F8500087-E302-4189-9423-199388F52D8C}" srcOrd="0" destOrd="0" presId="urn:microsoft.com/office/officeart/2018/2/layout/IconCircleList"/>
    <dgm:cxn modelId="{1054FAF2-DAFF-429E-84CA-BFDBC417EE28}" type="presParOf" srcId="{CB7F548D-2EFD-46DF-A410-4216B2A2EB2D}" destId="{660B5B2F-D627-4BCA-9FA3-BA3253BE02ED}" srcOrd="1" destOrd="0" presId="urn:microsoft.com/office/officeart/2018/2/layout/IconCircleList"/>
    <dgm:cxn modelId="{7C33E5D6-9D59-41A7-92A8-8284D26704AE}" type="presParOf" srcId="{CB7F548D-2EFD-46DF-A410-4216B2A2EB2D}" destId="{F8045C22-67D2-41E3-B4DA-DD26F17500E8}" srcOrd="2" destOrd="0" presId="urn:microsoft.com/office/officeart/2018/2/layout/IconCircleList"/>
    <dgm:cxn modelId="{E613D119-AB9B-4ACE-BF39-93EBEC0D171E}" type="presParOf" srcId="{CB7F548D-2EFD-46DF-A410-4216B2A2EB2D}" destId="{5BDF539D-16D5-4234-B251-67CDD0798AA7}" srcOrd="3" destOrd="0" presId="urn:microsoft.com/office/officeart/2018/2/layout/IconCircleList"/>
    <dgm:cxn modelId="{1E28F868-057F-44FD-AF18-E6C29B5DD75E}" type="presParOf" srcId="{8846030B-A957-4A95-BD01-9A157A1BD9A7}" destId="{82ADE853-0470-4A4F-95AF-B21D9573087E}" srcOrd="5" destOrd="0" presId="urn:microsoft.com/office/officeart/2018/2/layout/IconCircleList"/>
    <dgm:cxn modelId="{5C166E6B-61F8-4EE5-9867-829A3796CF3C}" type="presParOf" srcId="{8846030B-A957-4A95-BD01-9A157A1BD9A7}" destId="{A65A3CD4-FB13-471A-B5C7-6FC8F9BB8AAF}" srcOrd="6" destOrd="0" presId="urn:microsoft.com/office/officeart/2018/2/layout/IconCircleList"/>
    <dgm:cxn modelId="{F54D8F97-ECBF-4D1B-84A7-D6402EB6C3B2}" type="presParOf" srcId="{A65A3CD4-FB13-471A-B5C7-6FC8F9BB8AAF}" destId="{B390A24A-C37B-4C4C-9D6B-1D5CBA1E6EFB}" srcOrd="0" destOrd="0" presId="urn:microsoft.com/office/officeart/2018/2/layout/IconCircleList"/>
    <dgm:cxn modelId="{3B118047-421F-4568-816B-DAE7F251803D}" type="presParOf" srcId="{A65A3CD4-FB13-471A-B5C7-6FC8F9BB8AAF}" destId="{982D59C8-F64A-4DDC-A251-4A6BA97D3693}" srcOrd="1" destOrd="0" presId="urn:microsoft.com/office/officeart/2018/2/layout/IconCircleList"/>
    <dgm:cxn modelId="{ABEC2B89-2E29-4A3B-ABEC-8FC76434AC10}" type="presParOf" srcId="{A65A3CD4-FB13-471A-B5C7-6FC8F9BB8AAF}" destId="{E5CBA244-B804-453F-8575-39203A643246}" srcOrd="2" destOrd="0" presId="urn:microsoft.com/office/officeart/2018/2/layout/IconCircleList"/>
    <dgm:cxn modelId="{4A54F8C2-D069-492E-9BCA-A240A89514D4}" type="presParOf" srcId="{A65A3CD4-FB13-471A-B5C7-6FC8F9BB8AAF}" destId="{40EC5308-A670-4510-A488-FC5681D58A62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438CB54-8A4D-4324-9FC7-BA169E04FE2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4BAA2CA9-0D11-423F-9992-C6FA23F3897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We will provide an evaluation form for pupils to complete</a:t>
          </a:r>
          <a:endParaRPr lang="en-US" sz="2000" dirty="0"/>
        </a:p>
      </dgm:t>
    </dgm:pt>
    <dgm:pt modelId="{7F2AB361-627D-45A3-AA30-9F4D24D40C68}" type="parTrans" cxnId="{CA0AD7DC-DC23-4B82-B0EC-F35483363B4C}">
      <dgm:prSet/>
      <dgm:spPr/>
      <dgm:t>
        <a:bodyPr/>
        <a:lstStyle/>
        <a:p>
          <a:endParaRPr lang="en-US"/>
        </a:p>
      </dgm:t>
    </dgm:pt>
    <dgm:pt modelId="{F419E6B5-743C-4BC5-B768-21B18ADA0FFD}" type="sibTrans" cxnId="{CA0AD7DC-DC23-4B82-B0EC-F35483363B4C}">
      <dgm:prSet/>
      <dgm:spPr/>
      <dgm:t>
        <a:bodyPr/>
        <a:lstStyle/>
        <a:p>
          <a:endParaRPr lang="en-US"/>
        </a:p>
      </dgm:t>
    </dgm:pt>
    <dgm:pt modelId="{04859898-1889-45D2-8D52-D8F9CAFC1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We will then ask that a second impact evaluation be taken place with the pupils before October half term</a:t>
          </a:r>
          <a:endParaRPr lang="en-US" sz="2000" dirty="0"/>
        </a:p>
      </dgm:t>
    </dgm:pt>
    <dgm:pt modelId="{B7708849-9F8B-4713-8109-CFB4DD7AEDD3}" type="parTrans" cxnId="{7AE53ED7-3F30-4C04-938F-CFCDA0BF36EF}">
      <dgm:prSet/>
      <dgm:spPr/>
      <dgm:t>
        <a:bodyPr/>
        <a:lstStyle/>
        <a:p>
          <a:endParaRPr lang="en-US"/>
        </a:p>
      </dgm:t>
    </dgm:pt>
    <dgm:pt modelId="{8F9CBD86-C87F-4E7E-BA67-ED31E1F6C201}" type="sibTrans" cxnId="{7AE53ED7-3F30-4C04-938F-CFCDA0BF36EF}">
      <dgm:prSet/>
      <dgm:spPr/>
      <dgm:t>
        <a:bodyPr/>
        <a:lstStyle/>
        <a:p>
          <a:endParaRPr lang="en-US"/>
        </a:p>
      </dgm:t>
    </dgm:pt>
    <dgm:pt modelId="{E45B4CE5-F24F-49F3-ABE4-B88C0558434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dirty="0"/>
            <a:t>We will also provide an evaluation form for schools to complete</a:t>
          </a:r>
          <a:endParaRPr lang="en-US" sz="2000" dirty="0"/>
        </a:p>
      </dgm:t>
    </dgm:pt>
    <dgm:pt modelId="{5AE50111-CF6D-4607-86E1-9F19497931FB}" type="parTrans" cxnId="{CBD2338C-2C4D-4557-9999-E4FBA5E9BF5C}">
      <dgm:prSet/>
      <dgm:spPr/>
      <dgm:t>
        <a:bodyPr/>
        <a:lstStyle/>
        <a:p>
          <a:endParaRPr lang="en-US"/>
        </a:p>
      </dgm:t>
    </dgm:pt>
    <dgm:pt modelId="{D3045B1F-1E45-46BB-A5F4-08961E6413B2}" type="sibTrans" cxnId="{CBD2338C-2C4D-4557-9999-E4FBA5E9BF5C}">
      <dgm:prSet/>
      <dgm:spPr/>
      <dgm:t>
        <a:bodyPr/>
        <a:lstStyle/>
        <a:p>
          <a:endParaRPr lang="en-US"/>
        </a:p>
      </dgm:t>
    </dgm:pt>
    <dgm:pt modelId="{D9B37FB3-4A6C-43B5-B20F-843435160061}" type="pres">
      <dgm:prSet presAssocID="{9438CB54-8A4D-4324-9FC7-BA169E04FE2D}" presName="root" presStyleCnt="0">
        <dgm:presLayoutVars>
          <dgm:dir/>
          <dgm:resizeHandles val="exact"/>
        </dgm:presLayoutVars>
      </dgm:prSet>
      <dgm:spPr/>
    </dgm:pt>
    <dgm:pt modelId="{D01037AC-DCAD-42EC-B8D6-D46247FBA401}" type="pres">
      <dgm:prSet presAssocID="{4BAA2CA9-0D11-423F-9992-C6FA23F38972}" presName="compNode" presStyleCnt="0"/>
      <dgm:spPr/>
    </dgm:pt>
    <dgm:pt modelId="{3BDAA1A4-4829-48CD-8162-411E2B6695C7}" type="pres">
      <dgm:prSet presAssocID="{4BAA2CA9-0D11-423F-9992-C6FA23F38972}" presName="iconRect" presStyleLbl="node1" presStyleIdx="0" presStyleCnt="3" custScaleX="195955" custScaleY="177813" custLinFactNeighborX="-36375" custLinFactNeighborY="-861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list"/>
        </a:ext>
      </dgm:extLst>
    </dgm:pt>
    <dgm:pt modelId="{1F4B0F81-2A59-4BB8-894C-65AA59D75847}" type="pres">
      <dgm:prSet presAssocID="{4BAA2CA9-0D11-423F-9992-C6FA23F38972}" presName="spaceRect" presStyleCnt="0"/>
      <dgm:spPr/>
    </dgm:pt>
    <dgm:pt modelId="{F93BE268-A6B4-4E6E-8A3F-06F33BD96170}" type="pres">
      <dgm:prSet presAssocID="{4BAA2CA9-0D11-423F-9992-C6FA23F38972}" presName="textRect" presStyleLbl="revTx" presStyleIdx="0" presStyleCnt="3" custScaleX="140620" custLinFactNeighborX="-98064" custLinFactNeighborY="6044">
        <dgm:presLayoutVars>
          <dgm:chMax val="1"/>
          <dgm:chPref val="1"/>
        </dgm:presLayoutVars>
      </dgm:prSet>
      <dgm:spPr/>
    </dgm:pt>
    <dgm:pt modelId="{65238ACB-5350-4E68-8142-5FB52F459D49}" type="pres">
      <dgm:prSet presAssocID="{F419E6B5-743C-4BC5-B768-21B18ADA0FFD}" presName="sibTrans" presStyleCnt="0"/>
      <dgm:spPr/>
    </dgm:pt>
    <dgm:pt modelId="{6BC6E676-5514-4A57-B57E-3454301D9B0E}" type="pres">
      <dgm:prSet presAssocID="{04859898-1889-45D2-8D52-D8F9CAFC196D}" presName="compNode" presStyleCnt="0"/>
      <dgm:spPr/>
    </dgm:pt>
    <dgm:pt modelId="{2478004D-91E7-4208-8854-3408245C3877}" type="pres">
      <dgm:prSet presAssocID="{04859898-1889-45D2-8D52-D8F9CAFC196D}" presName="iconRect" presStyleLbl="node1" presStyleIdx="1" presStyleCnt="3" custScaleX="225430" custScaleY="163190" custLinFactNeighborX="-31633" custLinFactNeighborY="-378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rning"/>
        </a:ext>
      </dgm:extLst>
    </dgm:pt>
    <dgm:pt modelId="{BC29E7E4-C458-4FDB-8932-CA09422F5DC7}" type="pres">
      <dgm:prSet presAssocID="{04859898-1889-45D2-8D52-D8F9CAFC196D}" presName="spaceRect" presStyleCnt="0"/>
      <dgm:spPr/>
    </dgm:pt>
    <dgm:pt modelId="{E1D8544D-8C8A-44BD-97F0-4966C45A545C}" type="pres">
      <dgm:prSet presAssocID="{04859898-1889-45D2-8D52-D8F9CAFC196D}" presName="textRect" presStyleLbl="revTx" presStyleIdx="1" presStyleCnt="3" custScaleX="197756" custLinFactNeighborX="-19637" custLinFactNeighborY="-1059">
        <dgm:presLayoutVars>
          <dgm:chMax val="1"/>
          <dgm:chPref val="1"/>
        </dgm:presLayoutVars>
      </dgm:prSet>
      <dgm:spPr/>
    </dgm:pt>
    <dgm:pt modelId="{AA2D92B2-073D-48F0-BAB2-0241A114227A}" type="pres">
      <dgm:prSet presAssocID="{8F9CBD86-C87F-4E7E-BA67-ED31E1F6C201}" presName="sibTrans" presStyleCnt="0"/>
      <dgm:spPr/>
    </dgm:pt>
    <dgm:pt modelId="{43E31914-96B2-4424-B8E0-EB520CCB3876}" type="pres">
      <dgm:prSet presAssocID="{E45B4CE5-F24F-49F3-ABE4-B88C05584341}" presName="compNode" presStyleCnt="0"/>
      <dgm:spPr/>
    </dgm:pt>
    <dgm:pt modelId="{A8BF2D7B-EBE3-4D56-BB99-E117B292B043}" type="pres">
      <dgm:prSet presAssocID="{E45B4CE5-F24F-49F3-ABE4-B88C05584341}" presName="iconRect" presStyleLbl="node1" presStyleIdx="2" presStyleCnt="3" custScaleX="239833" custScaleY="191163" custLinFactNeighborX="15499" custLinFactNeighborY="-183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oolhouse"/>
        </a:ext>
      </dgm:extLst>
    </dgm:pt>
    <dgm:pt modelId="{3317B932-AD22-46F1-96D0-41CD726101DC}" type="pres">
      <dgm:prSet presAssocID="{E45B4CE5-F24F-49F3-ABE4-B88C05584341}" presName="spaceRect" presStyleCnt="0"/>
      <dgm:spPr/>
    </dgm:pt>
    <dgm:pt modelId="{72B643C5-925D-4367-AC09-0F10649C442B}" type="pres">
      <dgm:prSet presAssocID="{E45B4CE5-F24F-49F3-ABE4-B88C05584341}" presName="textRect" presStyleLbl="revTx" presStyleIdx="2" presStyleCnt="3" custScaleX="147977">
        <dgm:presLayoutVars>
          <dgm:chMax val="1"/>
          <dgm:chPref val="1"/>
        </dgm:presLayoutVars>
      </dgm:prSet>
      <dgm:spPr/>
    </dgm:pt>
  </dgm:ptLst>
  <dgm:cxnLst>
    <dgm:cxn modelId="{96722731-1185-49D6-B2C8-021F20DE3847}" type="presOf" srcId="{E45B4CE5-F24F-49F3-ABE4-B88C05584341}" destId="{72B643C5-925D-4367-AC09-0F10649C442B}" srcOrd="0" destOrd="0" presId="urn:microsoft.com/office/officeart/2018/2/layout/IconLabelList"/>
    <dgm:cxn modelId="{3450C436-291E-4605-A530-19E58BF165B9}" type="presOf" srcId="{04859898-1889-45D2-8D52-D8F9CAFC196D}" destId="{E1D8544D-8C8A-44BD-97F0-4966C45A545C}" srcOrd="0" destOrd="0" presId="urn:microsoft.com/office/officeart/2018/2/layout/IconLabelList"/>
    <dgm:cxn modelId="{DD61D136-0E9F-442D-ABD5-6341B8CF1334}" type="presOf" srcId="{9438CB54-8A4D-4324-9FC7-BA169E04FE2D}" destId="{D9B37FB3-4A6C-43B5-B20F-843435160061}" srcOrd="0" destOrd="0" presId="urn:microsoft.com/office/officeart/2018/2/layout/IconLabelList"/>
    <dgm:cxn modelId="{68A85F6C-109D-4041-838F-C233C2A9377E}" type="presOf" srcId="{4BAA2CA9-0D11-423F-9992-C6FA23F38972}" destId="{F93BE268-A6B4-4E6E-8A3F-06F33BD96170}" srcOrd="0" destOrd="0" presId="urn:microsoft.com/office/officeart/2018/2/layout/IconLabelList"/>
    <dgm:cxn modelId="{CBD2338C-2C4D-4557-9999-E4FBA5E9BF5C}" srcId="{9438CB54-8A4D-4324-9FC7-BA169E04FE2D}" destId="{E45B4CE5-F24F-49F3-ABE4-B88C05584341}" srcOrd="2" destOrd="0" parTransId="{5AE50111-CF6D-4607-86E1-9F19497931FB}" sibTransId="{D3045B1F-1E45-46BB-A5F4-08961E6413B2}"/>
    <dgm:cxn modelId="{7AE53ED7-3F30-4C04-938F-CFCDA0BF36EF}" srcId="{9438CB54-8A4D-4324-9FC7-BA169E04FE2D}" destId="{04859898-1889-45D2-8D52-D8F9CAFC196D}" srcOrd="1" destOrd="0" parTransId="{B7708849-9F8B-4713-8109-CFB4DD7AEDD3}" sibTransId="{8F9CBD86-C87F-4E7E-BA67-ED31E1F6C201}"/>
    <dgm:cxn modelId="{CA0AD7DC-DC23-4B82-B0EC-F35483363B4C}" srcId="{9438CB54-8A4D-4324-9FC7-BA169E04FE2D}" destId="{4BAA2CA9-0D11-423F-9992-C6FA23F38972}" srcOrd="0" destOrd="0" parTransId="{7F2AB361-627D-45A3-AA30-9F4D24D40C68}" sibTransId="{F419E6B5-743C-4BC5-B768-21B18ADA0FFD}"/>
    <dgm:cxn modelId="{B7E05ABF-CC7A-4D44-B85C-AE93EA85D7FA}" type="presParOf" srcId="{D9B37FB3-4A6C-43B5-B20F-843435160061}" destId="{D01037AC-DCAD-42EC-B8D6-D46247FBA401}" srcOrd="0" destOrd="0" presId="urn:microsoft.com/office/officeart/2018/2/layout/IconLabelList"/>
    <dgm:cxn modelId="{ACF3B284-022D-4CD5-ADD7-B4F6473B68E2}" type="presParOf" srcId="{D01037AC-DCAD-42EC-B8D6-D46247FBA401}" destId="{3BDAA1A4-4829-48CD-8162-411E2B6695C7}" srcOrd="0" destOrd="0" presId="urn:microsoft.com/office/officeart/2018/2/layout/IconLabelList"/>
    <dgm:cxn modelId="{FA7EB73E-33CD-4CA4-B27F-F2EB17192605}" type="presParOf" srcId="{D01037AC-DCAD-42EC-B8D6-D46247FBA401}" destId="{1F4B0F81-2A59-4BB8-894C-65AA59D75847}" srcOrd="1" destOrd="0" presId="urn:microsoft.com/office/officeart/2018/2/layout/IconLabelList"/>
    <dgm:cxn modelId="{5C121302-0695-4213-B7DF-036BED05CBA5}" type="presParOf" srcId="{D01037AC-DCAD-42EC-B8D6-D46247FBA401}" destId="{F93BE268-A6B4-4E6E-8A3F-06F33BD96170}" srcOrd="2" destOrd="0" presId="urn:microsoft.com/office/officeart/2018/2/layout/IconLabelList"/>
    <dgm:cxn modelId="{F53EF176-8162-4069-8636-1CB67B1A2522}" type="presParOf" srcId="{D9B37FB3-4A6C-43B5-B20F-843435160061}" destId="{65238ACB-5350-4E68-8142-5FB52F459D49}" srcOrd="1" destOrd="0" presId="urn:microsoft.com/office/officeart/2018/2/layout/IconLabelList"/>
    <dgm:cxn modelId="{C4EEB5AD-4BB1-49B7-8077-7F7470F8A2A4}" type="presParOf" srcId="{D9B37FB3-4A6C-43B5-B20F-843435160061}" destId="{6BC6E676-5514-4A57-B57E-3454301D9B0E}" srcOrd="2" destOrd="0" presId="urn:microsoft.com/office/officeart/2018/2/layout/IconLabelList"/>
    <dgm:cxn modelId="{C70E6C55-865C-472B-8D41-6152F7E88C1F}" type="presParOf" srcId="{6BC6E676-5514-4A57-B57E-3454301D9B0E}" destId="{2478004D-91E7-4208-8854-3408245C3877}" srcOrd="0" destOrd="0" presId="urn:microsoft.com/office/officeart/2018/2/layout/IconLabelList"/>
    <dgm:cxn modelId="{AD552A4C-4228-4B8B-A519-5E53AC7CBAB1}" type="presParOf" srcId="{6BC6E676-5514-4A57-B57E-3454301D9B0E}" destId="{BC29E7E4-C458-4FDB-8932-CA09422F5DC7}" srcOrd="1" destOrd="0" presId="urn:microsoft.com/office/officeart/2018/2/layout/IconLabelList"/>
    <dgm:cxn modelId="{2C6D5F2A-64DE-4E98-9E30-206B66B2181D}" type="presParOf" srcId="{6BC6E676-5514-4A57-B57E-3454301D9B0E}" destId="{E1D8544D-8C8A-44BD-97F0-4966C45A545C}" srcOrd="2" destOrd="0" presId="urn:microsoft.com/office/officeart/2018/2/layout/IconLabelList"/>
    <dgm:cxn modelId="{726A501A-EA6D-49C6-8259-8E1613780659}" type="presParOf" srcId="{D9B37FB3-4A6C-43B5-B20F-843435160061}" destId="{AA2D92B2-073D-48F0-BAB2-0241A114227A}" srcOrd="3" destOrd="0" presId="urn:microsoft.com/office/officeart/2018/2/layout/IconLabelList"/>
    <dgm:cxn modelId="{9C610EC3-9184-42A7-9757-06D000176B40}" type="presParOf" srcId="{D9B37FB3-4A6C-43B5-B20F-843435160061}" destId="{43E31914-96B2-4424-B8E0-EB520CCB3876}" srcOrd="4" destOrd="0" presId="urn:microsoft.com/office/officeart/2018/2/layout/IconLabelList"/>
    <dgm:cxn modelId="{2B7C7A7A-F6C2-497D-B64B-D5F58DD61B02}" type="presParOf" srcId="{43E31914-96B2-4424-B8E0-EB520CCB3876}" destId="{A8BF2D7B-EBE3-4D56-BB99-E117B292B043}" srcOrd="0" destOrd="0" presId="urn:microsoft.com/office/officeart/2018/2/layout/IconLabelList"/>
    <dgm:cxn modelId="{835053E4-8981-4A2E-86BF-2C2BE56B1671}" type="presParOf" srcId="{43E31914-96B2-4424-B8E0-EB520CCB3876}" destId="{3317B932-AD22-46F1-96D0-41CD726101DC}" srcOrd="1" destOrd="0" presId="urn:microsoft.com/office/officeart/2018/2/layout/IconLabelList"/>
    <dgm:cxn modelId="{63ACE39F-3391-4615-8477-FE6E3DF31606}" type="presParOf" srcId="{43E31914-96B2-4424-B8E0-EB520CCB3876}" destId="{72B643C5-925D-4367-AC09-0F10649C442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CA44D4E-C07C-4A01-9176-C1DE60ADC0D5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1C3563B-B881-453D-9E6F-9919C4A112E9}">
      <dgm:prSet/>
      <dgm:spPr/>
      <dgm:t>
        <a:bodyPr/>
        <a:lstStyle/>
        <a:p>
          <a:r>
            <a:rPr lang="en-US" dirty="0"/>
            <a:t>Send </a:t>
          </a:r>
          <a:r>
            <a:rPr lang="en-US" dirty="0">
              <a:hlinkClick xmlns:r="http://schemas.openxmlformats.org/officeDocument/2006/relationships" r:id="rId1"/>
            </a:rPr>
            <a:t>Nicola@liverpoollearningpartnership.com</a:t>
          </a:r>
          <a:r>
            <a:rPr lang="en-US" dirty="0"/>
            <a:t> the name of the summer school coordinator and the date of your summer school by May 24</a:t>
          </a:r>
          <a:r>
            <a:rPr lang="en-US" baseline="30000" dirty="0"/>
            <a:t>th</a:t>
          </a:r>
          <a:endParaRPr lang="en-US" dirty="0"/>
        </a:p>
      </dgm:t>
    </dgm:pt>
    <dgm:pt modelId="{FABE4120-4CE6-4796-AC42-A9EC744FD6C3}" type="parTrans" cxnId="{9291A96C-D10E-48F0-AC09-40D46AFE5C0B}">
      <dgm:prSet/>
      <dgm:spPr/>
      <dgm:t>
        <a:bodyPr/>
        <a:lstStyle/>
        <a:p>
          <a:endParaRPr lang="en-US"/>
        </a:p>
      </dgm:t>
    </dgm:pt>
    <dgm:pt modelId="{BFC41C4F-51CA-44A2-947D-CF53098AA40B}" type="sibTrans" cxnId="{9291A96C-D10E-48F0-AC09-40D46AFE5C0B}">
      <dgm:prSet/>
      <dgm:spPr/>
      <dgm:t>
        <a:bodyPr/>
        <a:lstStyle/>
        <a:p>
          <a:endParaRPr lang="en-US"/>
        </a:p>
      </dgm:t>
    </dgm:pt>
    <dgm:pt modelId="{44052BA4-4898-4127-934B-7C699D152912}">
      <dgm:prSet/>
      <dgm:spPr/>
      <dgm:t>
        <a:bodyPr/>
        <a:lstStyle/>
        <a:p>
          <a:r>
            <a:rPr lang="en-US" dirty="0"/>
            <a:t>LLP will send out forms to primary schools to nominate pupils, once we know which secondary schools are running summer schools but you can also contact families direct</a:t>
          </a:r>
        </a:p>
      </dgm:t>
    </dgm:pt>
    <dgm:pt modelId="{DCABD88B-4A9C-4342-BF25-B983028F6284}" type="parTrans" cxnId="{A983E58A-CF95-430C-8534-02DA24B5DF13}">
      <dgm:prSet/>
      <dgm:spPr/>
      <dgm:t>
        <a:bodyPr/>
        <a:lstStyle/>
        <a:p>
          <a:endParaRPr lang="en-US"/>
        </a:p>
      </dgm:t>
    </dgm:pt>
    <dgm:pt modelId="{89E21FFC-B1EB-46A7-9B3A-2013C8D4C9AD}" type="sibTrans" cxnId="{A983E58A-CF95-430C-8534-02DA24B5DF13}">
      <dgm:prSet/>
      <dgm:spPr/>
      <dgm:t>
        <a:bodyPr/>
        <a:lstStyle/>
        <a:p>
          <a:endParaRPr lang="en-US"/>
        </a:p>
      </dgm:t>
    </dgm:pt>
    <dgm:pt modelId="{848B9AF4-89FF-4D98-829A-5E63F3E2E599}">
      <dgm:prSet/>
      <dgm:spPr/>
      <dgm:t>
        <a:bodyPr/>
        <a:lstStyle/>
        <a:p>
          <a:r>
            <a:rPr lang="en-US" dirty="0"/>
            <a:t>LLP will send you copies of letters, forms, </a:t>
          </a:r>
          <a:r>
            <a:rPr lang="en-US" dirty="0" err="1"/>
            <a:t>etc</a:t>
          </a:r>
          <a:r>
            <a:rPr lang="en-US" dirty="0"/>
            <a:t> you can customize after half term</a:t>
          </a:r>
        </a:p>
      </dgm:t>
    </dgm:pt>
    <dgm:pt modelId="{8672D7BF-35AC-4853-93CF-9B68C2A82B63}" type="sibTrans" cxnId="{F6C6648A-80C9-43A8-BC7B-9DFCDCDD8139}">
      <dgm:prSet/>
      <dgm:spPr/>
      <dgm:t>
        <a:bodyPr/>
        <a:lstStyle/>
        <a:p>
          <a:endParaRPr lang="en-US"/>
        </a:p>
      </dgm:t>
    </dgm:pt>
    <dgm:pt modelId="{6A583AF3-D3EE-4B71-A043-32A49E781524}" type="parTrans" cxnId="{F6C6648A-80C9-43A8-BC7B-9DFCDCDD8139}">
      <dgm:prSet/>
      <dgm:spPr/>
      <dgm:t>
        <a:bodyPr/>
        <a:lstStyle/>
        <a:p>
          <a:endParaRPr lang="en-US"/>
        </a:p>
      </dgm:t>
    </dgm:pt>
    <dgm:pt modelId="{F4C57280-EFE3-4788-A8DB-76B777015FEF}">
      <dgm:prSet/>
      <dgm:spPr/>
      <dgm:t>
        <a:bodyPr/>
        <a:lstStyle/>
        <a:p>
          <a:r>
            <a:rPr lang="en-GB" dirty="0"/>
            <a:t>After the summer school you can claim the funding of £2000 from LLP by contacting Nicola as above</a:t>
          </a:r>
        </a:p>
      </dgm:t>
    </dgm:pt>
    <dgm:pt modelId="{1ACDEF44-B9DE-4449-B3CE-B5EAF5CFD111}" type="parTrans" cxnId="{3FFE5E0F-A1D9-4325-B16C-E7D92A311BD2}">
      <dgm:prSet/>
      <dgm:spPr/>
      <dgm:t>
        <a:bodyPr/>
        <a:lstStyle/>
        <a:p>
          <a:endParaRPr lang="en-GB"/>
        </a:p>
      </dgm:t>
    </dgm:pt>
    <dgm:pt modelId="{26785FBE-A243-4347-951C-C7A082F4829E}" type="sibTrans" cxnId="{3FFE5E0F-A1D9-4325-B16C-E7D92A311BD2}">
      <dgm:prSet/>
      <dgm:spPr/>
      <dgm:t>
        <a:bodyPr/>
        <a:lstStyle/>
        <a:p>
          <a:endParaRPr lang="en-GB"/>
        </a:p>
      </dgm:t>
    </dgm:pt>
    <dgm:pt modelId="{7F66263A-C004-44D8-8EB5-FD0E36DE52D0}" type="pres">
      <dgm:prSet presAssocID="{7CA44D4E-C07C-4A01-9176-C1DE60ADC0D5}" presName="outerComposite" presStyleCnt="0">
        <dgm:presLayoutVars>
          <dgm:chMax val="5"/>
          <dgm:dir/>
          <dgm:resizeHandles val="exact"/>
        </dgm:presLayoutVars>
      </dgm:prSet>
      <dgm:spPr/>
    </dgm:pt>
    <dgm:pt modelId="{0340A5F6-5C97-42BE-9BFD-97D4400103BA}" type="pres">
      <dgm:prSet presAssocID="{7CA44D4E-C07C-4A01-9176-C1DE60ADC0D5}" presName="dummyMaxCanvas" presStyleCnt="0">
        <dgm:presLayoutVars/>
      </dgm:prSet>
      <dgm:spPr/>
    </dgm:pt>
    <dgm:pt modelId="{EC4ED1A2-2FDC-4716-889E-A9A64D8C999C}" type="pres">
      <dgm:prSet presAssocID="{7CA44D4E-C07C-4A01-9176-C1DE60ADC0D5}" presName="FourNodes_1" presStyleLbl="node1" presStyleIdx="0" presStyleCnt="4">
        <dgm:presLayoutVars>
          <dgm:bulletEnabled val="1"/>
        </dgm:presLayoutVars>
      </dgm:prSet>
      <dgm:spPr/>
    </dgm:pt>
    <dgm:pt modelId="{F6879C62-1A68-442A-9AD0-A5100BB2A405}" type="pres">
      <dgm:prSet presAssocID="{7CA44D4E-C07C-4A01-9176-C1DE60ADC0D5}" presName="FourNodes_2" presStyleLbl="node1" presStyleIdx="1" presStyleCnt="4">
        <dgm:presLayoutVars>
          <dgm:bulletEnabled val="1"/>
        </dgm:presLayoutVars>
      </dgm:prSet>
      <dgm:spPr/>
    </dgm:pt>
    <dgm:pt modelId="{90BA6B62-2CA2-4F4A-A93D-E44B4FCAA341}" type="pres">
      <dgm:prSet presAssocID="{7CA44D4E-C07C-4A01-9176-C1DE60ADC0D5}" presName="FourNodes_3" presStyleLbl="node1" presStyleIdx="2" presStyleCnt="4">
        <dgm:presLayoutVars>
          <dgm:bulletEnabled val="1"/>
        </dgm:presLayoutVars>
      </dgm:prSet>
      <dgm:spPr/>
    </dgm:pt>
    <dgm:pt modelId="{045A9504-45E9-467D-839D-93EB56A41EE5}" type="pres">
      <dgm:prSet presAssocID="{7CA44D4E-C07C-4A01-9176-C1DE60ADC0D5}" presName="FourNodes_4" presStyleLbl="node1" presStyleIdx="3" presStyleCnt="4">
        <dgm:presLayoutVars>
          <dgm:bulletEnabled val="1"/>
        </dgm:presLayoutVars>
      </dgm:prSet>
      <dgm:spPr/>
    </dgm:pt>
    <dgm:pt modelId="{261B5DB7-FACD-4F4E-8E23-0217402A68FB}" type="pres">
      <dgm:prSet presAssocID="{7CA44D4E-C07C-4A01-9176-C1DE60ADC0D5}" presName="FourConn_1-2" presStyleLbl="fgAccFollowNode1" presStyleIdx="0" presStyleCnt="3">
        <dgm:presLayoutVars>
          <dgm:bulletEnabled val="1"/>
        </dgm:presLayoutVars>
      </dgm:prSet>
      <dgm:spPr/>
    </dgm:pt>
    <dgm:pt modelId="{491B307E-914B-4B77-9937-8E6D489937D9}" type="pres">
      <dgm:prSet presAssocID="{7CA44D4E-C07C-4A01-9176-C1DE60ADC0D5}" presName="FourConn_2-3" presStyleLbl="fgAccFollowNode1" presStyleIdx="1" presStyleCnt="3">
        <dgm:presLayoutVars>
          <dgm:bulletEnabled val="1"/>
        </dgm:presLayoutVars>
      </dgm:prSet>
      <dgm:spPr/>
    </dgm:pt>
    <dgm:pt modelId="{293CC9CD-6ACB-4441-A8D5-8EFDFC851C5A}" type="pres">
      <dgm:prSet presAssocID="{7CA44D4E-C07C-4A01-9176-C1DE60ADC0D5}" presName="FourConn_3-4" presStyleLbl="fgAccFollowNode1" presStyleIdx="2" presStyleCnt="3">
        <dgm:presLayoutVars>
          <dgm:bulletEnabled val="1"/>
        </dgm:presLayoutVars>
      </dgm:prSet>
      <dgm:spPr/>
    </dgm:pt>
    <dgm:pt modelId="{D97C80CE-1D1C-47ED-AF8B-820554F8E9C8}" type="pres">
      <dgm:prSet presAssocID="{7CA44D4E-C07C-4A01-9176-C1DE60ADC0D5}" presName="FourNodes_1_text" presStyleLbl="node1" presStyleIdx="3" presStyleCnt="4">
        <dgm:presLayoutVars>
          <dgm:bulletEnabled val="1"/>
        </dgm:presLayoutVars>
      </dgm:prSet>
      <dgm:spPr/>
    </dgm:pt>
    <dgm:pt modelId="{31094A9D-88C2-4069-AF32-EE77F94609CC}" type="pres">
      <dgm:prSet presAssocID="{7CA44D4E-C07C-4A01-9176-C1DE60ADC0D5}" presName="FourNodes_2_text" presStyleLbl="node1" presStyleIdx="3" presStyleCnt="4">
        <dgm:presLayoutVars>
          <dgm:bulletEnabled val="1"/>
        </dgm:presLayoutVars>
      </dgm:prSet>
      <dgm:spPr/>
    </dgm:pt>
    <dgm:pt modelId="{582E21BC-1349-4F47-B5E4-C815E6EE56CD}" type="pres">
      <dgm:prSet presAssocID="{7CA44D4E-C07C-4A01-9176-C1DE60ADC0D5}" presName="FourNodes_3_text" presStyleLbl="node1" presStyleIdx="3" presStyleCnt="4">
        <dgm:presLayoutVars>
          <dgm:bulletEnabled val="1"/>
        </dgm:presLayoutVars>
      </dgm:prSet>
      <dgm:spPr/>
    </dgm:pt>
    <dgm:pt modelId="{D9C84ADC-FF4E-4195-B373-68F47B2393F6}" type="pres">
      <dgm:prSet presAssocID="{7CA44D4E-C07C-4A01-9176-C1DE60ADC0D5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3FFE5E0F-A1D9-4325-B16C-E7D92A311BD2}" srcId="{7CA44D4E-C07C-4A01-9176-C1DE60ADC0D5}" destId="{F4C57280-EFE3-4788-A8DB-76B777015FEF}" srcOrd="3" destOrd="0" parTransId="{1ACDEF44-B9DE-4449-B3CE-B5EAF5CFD111}" sibTransId="{26785FBE-A243-4347-951C-C7A082F4829E}"/>
    <dgm:cxn modelId="{F842302C-F813-4493-B432-8097AF2C0651}" type="presOf" srcId="{89E21FFC-B1EB-46A7-9B3A-2013C8D4C9AD}" destId="{293CC9CD-6ACB-4441-A8D5-8EFDFC851C5A}" srcOrd="0" destOrd="0" presId="urn:microsoft.com/office/officeart/2005/8/layout/vProcess5"/>
    <dgm:cxn modelId="{D3062C40-D71D-4895-B164-CAA335FF1EC0}" type="presOf" srcId="{7CA44D4E-C07C-4A01-9176-C1DE60ADC0D5}" destId="{7F66263A-C004-44D8-8EB5-FD0E36DE52D0}" srcOrd="0" destOrd="0" presId="urn:microsoft.com/office/officeart/2005/8/layout/vProcess5"/>
    <dgm:cxn modelId="{6864DC40-F402-4044-93C7-CDCAEC5F3507}" type="presOf" srcId="{11C3563B-B881-453D-9E6F-9919C4A112E9}" destId="{EC4ED1A2-2FDC-4716-889E-A9A64D8C999C}" srcOrd="0" destOrd="0" presId="urn:microsoft.com/office/officeart/2005/8/layout/vProcess5"/>
    <dgm:cxn modelId="{6987AD6A-2AF3-4B02-A844-46A2C2775B4C}" type="presOf" srcId="{11C3563B-B881-453D-9E6F-9919C4A112E9}" destId="{D97C80CE-1D1C-47ED-AF8B-820554F8E9C8}" srcOrd="1" destOrd="0" presId="urn:microsoft.com/office/officeart/2005/8/layout/vProcess5"/>
    <dgm:cxn modelId="{CDA0264C-B485-465C-9236-DB3347ED8544}" type="presOf" srcId="{F4C57280-EFE3-4788-A8DB-76B777015FEF}" destId="{045A9504-45E9-467D-839D-93EB56A41EE5}" srcOrd="0" destOrd="0" presId="urn:microsoft.com/office/officeart/2005/8/layout/vProcess5"/>
    <dgm:cxn modelId="{47966E6C-6BE1-48C3-8231-9A57DE808046}" type="presOf" srcId="{848B9AF4-89FF-4D98-829A-5E63F3E2E599}" destId="{F6879C62-1A68-442A-9AD0-A5100BB2A405}" srcOrd="0" destOrd="0" presId="urn:microsoft.com/office/officeart/2005/8/layout/vProcess5"/>
    <dgm:cxn modelId="{9291A96C-D10E-48F0-AC09-40D46AFE5C0B}" srcId="{7CA44D4E-C07C-4A01-9176-C1DE60ADC0D5}" destId="{11C3563B-B881-453D-9E6F-9919C4A112E9}" srcOrd="0" destOrd="0" parTransId="{FABE4120-4CE6-4796-AC42-A9EC744FD6C3}" sibTransId="{BFC41C4F-51CA-44A2-947D-CF53098AA40B}"/>
    <dgm:cxn modelId="{5172D46E-C149-4670-8025-E22DD7045D69}" type="presOf" srcId="{F4C57280-EFE3-4788-A8DB-76B777015FEF}" destId="{D9C84ADC-FF4E-4195-B373-68F47B2393F6}" srcOrd="1" destOrd="0" presId="urn:microsoft.com/office/officeart/2005/8/layout/vProcess5"/>
    <dgm:cxn modelId="{AC2AF883-B90D-4B53-91E4-F8F77800F971}" type="presOf" srcId="{BFC41C4F-51CA-44A2-947D-CF53098AA40B}" destId="{261B5DB7-FACD-4F4E-8E23-0217402A68FB}" srcOrd="0" destOrd="0" presId="urn:microsoft.com/office/officeart/2005/8/layout/vProcess5"/>
    <dgm:cxn modelId="{F6C6648A-80C9-43A8-BC7B-9DFCDCDD8139}" srcId="{7CA44D4E-C07C-4A01-9176-C1DE60ADC0D5}" destId="{848B9AF4-89FF-4D98-829A-5E63F3E2E599}" srcOrd="1" destOrd="0" parTransId="{6A583AF3-D3EE-4B71-A043-32A49E781524}" sibTransId="{8672D7BF-35AC-4853-93CF-9B68C2A82B63}"/>
    <dgm:cxn modelId="{A983E58A-CF95-430C-8534-02DA24B5DF13}" srcId="{7CA44D4E-C07C-4A01-9176-C1DE60ADC0D5}" destId="{44052BA4-4898-4127-934B-7C699D152912}" srcOrd="2" destOrd="0" parTransId="{DCABD88B-4A9C-4342-BF25-B983028F6284}" sibTransId="{89E21FFC-B1EB-46A7-9B3A-2013C8D4C9AD}"/>
    <dgm:cxn modelId="{F7FC76C3-6283-4EA2-B077-0D900BC5B0C1}" type="presOf" srcId="{848B9AF4-89FF-4D98-829A-5E63F3E2E599}" destId="{31094A9D-88C2-4069-AF32-EE77F94609CC}" srcOrd="1" destOrd="0" presId="urn:microsoft.com/office/officeart/2005/8/layout/vProcess5"/>
    <dgm:cxn modelId="{284EF2C4-1052-4784-A9F7-1DBF4E8A8DD9}" type="presOf" srcId="{8672D7BF-35AC-4853-93CF-9B68C2A82B63}" destId="{491B307E-914B-4B77-9937-8E6D489937D9}" srcOrd="0" destOrd="0" presId="urn:microsoft.com/office/officeart/2005/8/layout/vProcess5"/>
    <dgm:cxn modelId="{9F8E66E2-44F1-4251-AA1C-55927047E851}" type="presOf" srcId="{44052BA4-4898-4127-934B-7C699D152912}" destId="{582E21BC-1349-4F47-B5E4-C815E6EE56CD}" srcOrd="1" destOrd="0" presId="urn:microsoft.com/office/officeart/2005/8/layout/vProcess5"/>
    <dgm:cxn modelId="{6A6D9DF8-4767-45C0-922E-D117486F2525}" type="presOf" srcId="{44052BA4-4898-4127-934B-7C699D152912}" destId="{90BA6B62-2CA2-4F4A-A93D-E44B4FCAA341}" srcOrd="0" destOrd="0" presId="urn:microsoft.com/office/officeart/2005/8/layout/vProcess5"/>
    <dgm:cxn modelId="{DD3FF637-D56E-4357-A6CD-4B738DC23C2D}" type="presParOf" srcId="{7F66263A-C004-44D8-8EB5-FD0E36DE52D0}" destId="{0340A5F6-5C97-42BE-9BFD-97D4400103BA}" srcOrd="0" destOrd="0" presId="urn:microsoft.com/office/officeart/2005/8/layout/vProcess5"/>
    <dgm:cxn modelId="{39304B94-9357-4C22-8647-FF9965FDB6FD}" type="presParOf" srcId="{7F66263A-C004-44D8-8EB5-FD0E36DE52D0}" destId="{EC4ED1A2-2FDC-4716-889E-A9A64D8C999C}" srcOrd="1" destOrd="0" presId="urn:microsoft.com/office/officeart/2005/8/layout/vProcess5"/>
    <dgm:cxn modelId="{1866AD34-8293-40DA-9A10-1CD986E0CF0A}" type="presParOf" srcId="{7F66263A-C004-44D8-8EB5-FD0E36DE52D0}" destId="{F6879C62-1A68-442A-9AD0-A5100BB2A405}" srcOrd="2" destOrd="0" presId="urn:microsoft.com/office/officeart/2005/8/layout/vProcess5"/>
    <dgm:cxn modelId="{1C7D647C-6023-4F77-8D49-3FDBDC851381}" type="presParOf" srcId="{7F66263A-C004-44D8-8EB5-FD0E36DE52D0}" destId="{90BA6B62-2CA2-4F4A-A93D-E44B4FCAA341}" srcOrd="3" destOrd="0" presId="urn:microsoft.com/office/officeart/2005/8/layout/vProcess5"/>
    <dgm:cxn modelId="{BAB5C8CF-F4DE-4B12-9768-A1F06028F547}" type="presParOf" srcId="{7F66263A-C004-44D8-8EB5-FD0E36DE52D0}" destId="{045A9504-45E9-467D-839D-93EB56A41EE5}" srcOrd="4" destOrd="0" presId="urn:microsoft.com/office/officeart/2005/8/layout/vProcess5"/>
    <dgm:cxn modelId="{AEF9CAB7-0C34-4C97-80C5-35048A1D577E}" type="presParOf" srcId="{7F66263A-C004-44D8-8EB5-FD0E36DE52D0}" destId="{261B5DB7-FACD-4F4E-8E23-0217402A68FB}" srcOrd="5" destOrd="0" presId="urn:microsoft.com/office/officeart/2005/8/layout/vProcess5"/>
    <dgm:cxn modelId="{2F40C96B-5283-4665-912E-510645194A7A}" type="presParOf" srcId="{7F66263A-C004-44D8-8EB5-FD0E36DE52D0}" destId="{491B307E-914B-4B77-9937-8E6D489937D9}" srcOrd="6" destOrd="0" presId="urn:microsoft.com/office/officeart/2005/8/layout/vProcess5"/>
    <dgm:cxn modelId="{22CDD630-2841-4E29-8066-0D4475E99392}" type="presParOf" srcId="{7F66263A-C004-44D8-8EB5-FD0E36DE52D0}" destId="{293CC9CD-6ACB-4441-A8D5-8EFDFC851C5A}" srcOrd="7" destOrd="0" presId="urn:microsoft.com/office/officeart/2005/8/layout/vProcess5"/>
    <dgm:cxn modelId="{ABCCD170-8EB8-4405-AE3C-D14B5B33207F}" type="presParOf" srcId="{7F66263A-C004-44D8-8EB5-FD0E36DE52D0}" destId="{D97C80CE-1D1C-47ED-AF8B-820554F8E9C8}" srcOrd="8" destOrd="0" presId="urn:microsoft.com/office/officeart/2005/8/layout/vProcess5"/>
    <dgm:cxn modelId="{A5C25B33-A51A-4CB2-A72F-09341A0DB830}" type="presParOf" srcId="{7F66263A-C004-44D8-8EB5-FD0E36DE52D0}" destId="{31094A9D-88C2-4069-AF32-EE77F94609CC}" srcOrd="9" destOrd="0" presId="urn:microsoft.com/office/officeart/2005/8/layout/vProcess5"/>
    <dgm:cxn modelId="{56FFFE4D-46BB-46CA-8233-0E06C6C6BDAE}" type="presParOf" srcId="{7F66263A-C004-44D8-8EB5-FD0E36DE52D0}" destId="{582E21BC-1349-4F47-B5E4-C815E6EE56CD}" srcOrd="10" destOrd="0" presId="urn:microsoft.com/office/officeart/2005/8/layout/vProcess5"/>
    <dgm:cxn modelId="{55226476-D93F-4C43-99B5-D2E3E877D748}" type="presParOf" srcId="{7F66263A-C004-44D8-8EB5-FD0E36DE52D0}" destId="{D9C84ADC-FF4E-4195-B373-68F47B2393F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DE34F-0E75-49B0-9043-0BF104E98918}">
      <dsp:nvSpPr>
        <dsp:cNvPr id="0" name=""/>
        <dsp:cNvSpPr/>
      </dsp:nvSpPr>
      <dsp:spPr>
        <a:xfrm>
          <a:off x="0" y="0"/>
          <a:ext cx="8601456" cy="9394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Take</a:t>
          </a:r>
          <a:r>
            <a:rPr lang="en-US" sz="4000" kern="1200" baseline="0" dirty="0"/>
            <a:t> place in summer holidays</a:t>
          </a:r>
          <a:endParaRPr lang="en-US" sz="4000" kern="1200" dirty="0"/>
        </a:p>
      </dsp:txBody>
      <dsp:txXfrm>
        <a:off x="27514" y="27514"/>
        <a:ext cx="7587760" cy="884381"/>
      </dsp:txXfrm>
    </dsp:sp>
    <dsp:sp modelId="{19A68E50-8097-4CB8-B819-9AC2E7628FA7}">
      <dsp:nvSpPr>
        <dsp:cNvPr id="0" name=""/>
        <dsp:cNvSpPr/>
      </dsp:nvSpPr>
      <dsp:spPr>
        <a:xfrm>
          <a:off x="758951" y="1095977"/>
          <a:ext cx="8601456" cy="9394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At a time to suit your school </a:t>
          </a:r>
          <a:endParaRPr lang="en-US" sz="4000" kern="1200" dirty="0"/>
        </a:p>
      </dsp:txBody>
      <dsp:txXfrm>
        <a:off x="786465" y="1123491"/>
        <a:ext cx="7176860" cy="884381"/>
      </dsp:txXfrm>
    </dsp:sp>
    <dsp:sp modelId="{CA6994BA-EF5D-43DA-A91C-DE561D9C0C94}">
      <dsp:nvSpPr>
        <dsp:cNvPr id="0" name=""/>
        <dsp:cNvSpPr/>
      </dsp:nvSpPr>
      <dsp:spPr>
        <a:xfrm>
          <a:off x="1517903" y="2191954"/>
          <a:ext cx="8601456" cy="9394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/>
            <a:t>Normally for a week</a:t>
          </a:r>
        </a:p>
      </dsp:txBody>
      <dsp:txXfrm>
        <a:off x="1545417" y="2219468"/>
        <a:ext cx="7176860" cy="884381"/>
      </dsp:txXfrm>
    </dsp:sp>
    <dsp:sp modelId="{349B32CF-1D09-4683-B840-345E346C1492}">
      <dsp:nvSpPr>
        <dsp:cNvPr id="0" name=""/>
        <dsp:cNvSpPr/>
      </dsp:nvSpPr>
      <dsp:spPr>
        <a:xfrm>
          <a:off x="7990840" y="712385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128228" y="712385"/>
        <a:ext cx="335839" cy="459488"/>
      </dsp:txXfrm>
    </dsp:sp>
    <dsp:sp modelId="{4955874A-FA67-4C70-AB5A-CC07C8414D3B}">
      <dsp:nvSpPr>
        <dsp:cNvPr id="0" name=""/>
        <dsp:cNvSpPr/>
      </dsp:nvSpPr>
      <dsp:spPr>
        <a:xfrm>
          <a:off x="8749792" y="1802099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887180" y="1802099"/>
        <a:ext cx="335839" cy="4594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3DE34F-0E75-49B0-9043-0BF104E98918}">
      <dsp:nvSpPr>
        <dsp:cNvPr id="0" name=""/>
        <dsp:cNvSpPr/>
      </dsp:nvSpPr>
      <dsp:spPr>
        <a:xfrm>
          <a:off x="0" y="0"/>
          <a:ext cx="8601456" cy="9394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Liverpool Learning Partnership </a:t>
          </a:r>
          <a:endParaRPr lang="en-US" sz="2800" kern="1200" dirty="0"/>
        </a:p>
      </dsp:txBody>
      <dsp:txXfrm>
        <a:off x="27514" y="27514"/>
        <a:ext cx="7587760" cy="884381"/>
      </dsp:txXfrm>
    </dsp:sp>
    <dsp:sp modelId="{19A68E50-8097-4CB8-B819-9AC2E7628FA7}">
      <dsp:nvSpPr>
        <dsp:cNvPr id="0" name=""/>
        <dsp:cNvSpPr/>
      </dsp:nvSpPr>
      <dsp:spPr>
        <a:xfrm>
          <a:off x="758951" y="1095977"/>
          <a:ext cx="8601456" cy="9394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Financial Support from Families Programme </a:t>
          </a:r>
          <a:endParaRPr lang="en-US" sz="2800" kern="1200" dirty="0"/>
        </a:p>
      </dsp:txBody>
      <dsp:txXfrm>
        <a:off x="786465" y="1123491"/>
        <a:ext cx="7176860" cy="884381"/>
      </dsp:txXfrm>
    </dsp:sp>
    <dsp:sp modelId="{CA6994BA-EF5D-43DA-A91C-DE561D9C0C94}">
      <dsp:nvSpPr>
        <dsp:cNvPr id="0" name=""/>
        <dsp:cNvSpPr/>
      </dsp:nvSpPr>
      <dsp:spPr>
        <a:xfrm>
          <a:off x="1517903" y="2191954"/>
          <a:ext cx="8601456" cy="9394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Funding to support at least 15 vulnerable pupils</a:t>
          </a:r>
          <a:endParaRPr lang="en-US" sz="2800" kern="1200" dirty="0"/>
        </a:p>
      </dsp:txBody>
      <dsp:txXfrm>
        <a:off x="1545417" y="2219468"/>
        <a:ext cx="7176860" cy="884381"/>
      </dsp:txXfrm>
    </dsp:sp>
    <dsp:sp modelId="{349B32CF-1D09-4683-B840-345E346C1492}">
      <dsp:nvSpPr>
        <dsp:cNvPr id="0" name=""/>
        <dsp:cNvSpPr/>
      </dsp:nvSpPr>
      <dsp:spPr>
        <a:xfrm>
          <a:off x="7990840" y="712385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128228" y="712385"/>
        <a:ext cx="335839" cy="459488"/>
      </dsp:txXfrm>
    </dsp:sp>
    <dsp:sp modelId="{4955874A-FA67-4C70-AB5A-CC07C8414D3B}">
      <dsp:nvSpPr>
        <dsp:cNvPr id="0" name=""/>
        <dsp:cNvSpPr/>
      </dsp:nvSpPr>
      <dsp:spPr>
        <a:xfrm>
          <a:off x="8749792" y="1802099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887180" y="1802099"/>
        <a:ext cx="335839" cy="4594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EC846-87BA-41A3-B14C-F5BFC18314BD}">
      <dsp:nvSpPr>
        <dsp:cNvPr id="0" name=""/>
        <dsp:cNvSpPr/>
      </dsp:nvSpPr>
      <dsp:spPr>
        <a:xfrm>
          <a:off x="0" y="0"/>
          <a:ext cx="8601456" cy="9832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Primary schools will identify vulnerable pupils</a:t>
          </a:r>
          <a:endParaRPr lang="en-US" sz="2400" kern="1200" dirty="0"/>
        </a:p>
      </dsp:txBody>
      <dsp:txXfrm>
        <a:off x="28797" y="28797"/>
        <a:ext cx="7540490" cy="925621"/>
      </dsp:txXfrm>
    </dsp:sp>
    <dsp:sp modelId="{078CF2CA-20F2-4C45-B9B7-3CFB3082B648}">
      <dsp:nvSpPr>
        <dsp:cNvPr id="0" name=""/>
        <dsp:cNvSpPr/>
      </dsp:nvSpPr>
      <dsp:spPr>
        <a:xfrm>
          <a:off x="758951" y="1147084"/>
          <a:ext cx="8601456" cy="983215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Primary schools will then contact the secondary schools that those pupils are due to attend</a:t>
          </a:r>
          <a:endParaRPr lang="en-US" sz="2400" kern="1200" dirty="0"/>
        </a:p>
      </dsp:txBody>
      <dsp:txXfrm>
        <a:off x="787748" y="1175881"/>
        <a:ext cx="7145820" cy="925621"/>
      </dsp:txXfrm>
    </dsp:sp>
    <dsp:sp modelId="{172999CD-B5FF-4C06-B95E-6BFE324AFC44}">
      <dsp:nvSpPr>
        <dsp:cNvPr id="0" name=""/>
        <dsp:cNvSpPr/>
      </dsp:nvSpPr>
      <dsp:spPr>
        <a:xfrm>
          <a:off x="1517903" y="2294168"/>
          <a:ext cx="8601456" cy="983215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kern="1200" dirty="0"/>
            <a:t>Secondary schools then invite the pupils to take part in the Summer School and organise for primary schools to get permission forms filled in etc</a:t>
          </a:r>
          <a:endParaRPr lang="en-US" sz="2400" kern="1200" dirty="0"/>
        </a:p>
      </dsp:txBody>
      <dsp:txXfrm>
        <a:off x="1546700" y="2322965"/>
        <a:ext cx="7145820" cy="925621"/>
      </dsp:txXfrm>
    </dsp:sp>
    <dsp:sp modelId="{1664F072-3687-4ED5-BF50-221863C8DB22}">
      <dsp:nvSpPr>
        <dsp:cNvPr id="0" name=""/>
        <dsp:cNvSpPr/>
      </dsp:nvSpPr>
      <dsp:spPr>
        <a:xfrm>
          <a:off x="7962366" y="745604"/>
          <a:ext cx="639089" cy="6390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8106161" y="745604"/>
        <a:ext cx="351499" cy="480914"/>
      </dsp:txXfrm>
    </dsp:sp>
    <dsp:sp modelId="{DD57CB1A-DB8D-47E0-BEC4-1967CB08A1FC}">
      <dsp:nvSpPr>
        <dsp:cNvPr id="0" name=""/>
        <dsp:cNvSpPr/>
      </dsp:nvSpPr>
      <dsp:spPr>
        <a:xfrm>
          <a:off x="8721318" y="1886134"/>
          <a:ext cx="639089" cy="63908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8865113" y="1886134"/>
        <a:ext cx="351499" cy="48091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EC846-87BA-41A3-B14C-F5BFC18314BD}">
      <dsp:nvSpPr>
        <dsp:cNvPr id="0" name=""/>
        <dsp:cNvSpPr/>
      </dsp:nvSpPr>
      <dsp:spPr>
        <a:xfrm>
          <a:off x="0" y="0"/>
          <a:ext cx="8601456" cy="9394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Mental Health group sessions if needed, covering anxiety, etc. </a:t>
          </a:r>
        </a:p>
      </dsp:txBody>
      <dsp:txXfrm>
        <a:off x="27514" y="27514"/>
        <a:ext cx="7587760" cy="884381"/>
      </dsp:txXfrm>
    </dsp:sp>
    <dsp:sp modelId="{078CF2CA-20F2-4C45-B9B7-3CFB3082B648}">
      <dsp:nvSpPr>
        <dsp:cNvPr id="0" name=""/>
        <dsp:cNvSpPr/>
      </dsp:nvSpPr>
      <dsp:spPr>
        <a:xfrm>
          <a:off x="758951" y="1095977"/>
          <a:ext cx="8601456" cy="939409"/>
        </a:xfrm>
        <a:prstGeom prst="roundRect">
          <a:avLst>
            <a:gd name="adj" fmla="val 10000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Large, free supply of comics for distribution to all pupils</a:t>
          </a:r>
        </a:p>
      </dsp:txBody>
      <dsp:txXfrm>
        <a:off x="786465" y="1123491"/>
        <a:ext cx="7176860" cy="884381"/>
      </dsp:txXfrm>
    </dsp:sp>
    <dsp:sp modelId="{172999CD-B5FF-4C06-B95E-6BFE324AFC44}">
      <dsp:nvSpPr>
        <dsp:cNvPr id="0" name=""/>
        <dsp:cNvSpPr/>
      </dsp:nvSpPr>
      <dsp:spPr>
        <a:xfrm>
          <a:off x="1517903" y="2191954"/>
          <a:ext cx="8601456" cy="939409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Conduit for funding once summer school has run: £2000 per school</a:t>
          </a:r>
        </a:p>
      </dsp:txBody>
      <dsp:txXfrm>
        <a:off x="1545417" y="2219468"/>
        <a:ext cx="7176860" cy="884381"/>
      </dsp:txXfrm>
    </dsp:sp>
    <dsp:sp modelId="{1664F072-3687-4ED5-BF50-221863C8DB22}">
      <dsp:nvSpPr>
        <dsp:cNvPr id="0" name=""/>
        <dsp:cNvSpPr/>
      </dsp:nvSpPr>
      <dsp:spPr>
        <a:xfrm>
          <a:off x="7990840" y="712385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128228" y="712385"/>
        <a:ext cx="335839" cy="459488"/>
      </dsp:txXfrm>
    </dsp:sp>
    <dsp:sp modelId="{DD57CB1A-DB8D-47E0-BEC4-1967CB08A1FC}">
      <dsp:nvSpPr>
        <dsp:cNvPr id="0" name=""/>
        <dsp:cNvSpPr/>
      </dsp:nvSpPr>
      <dsp:spPr>
        <a:xfrm>
          <a:off x="8749792" y="1802099"/>
          <a:ext cx="610615" cy="61061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8887180" y="1802099"/>
        <a:ext cx="335839" cy="4594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67878C-08A7-40C4-A151-9C4353D2423C}">
      <dsp:nvSpPr>
        <dsp:cNvPr id="0" name=""/>
        <dsp:cNvSpPr/>
      </dsp:nvSpPr>
      <dsp:spPr>
        <a:xfrm>
          <a:off x="408192" y="67916"/>
          <a:ext cx="1231599" cy="123159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9838D-0972-4C95-89C6-FDC3892D3596}">
      <dsp:nvSpPr>
        <dsp:cNvPr id="0" name=""/>
        <dsp:cNvSpPr/>
      </dsp:nvSpPr>
      <dsp:spPr>
        <a:xfrm>
          <a:off x="666828" y="326552"/>
          <a:ext cx="714327" cy="71432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675268-A90A-4304-B942-4F1F4F1FF24B}">
      <dsp:nvSpPr>
        <dsp:cNvPr id="0" name=""/>
        <dsp:cNvSpPr/>
      </dsp:nvSpPr>
      <dsp:spPr>
        <a:xfrm>
          <a:off x="1903706" y="67916"/>
          <a:ext cx="2903056" cy="12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Possibility of using student teachers to support the clubs</a:t>
          </a:r>
          <a:endParaRPr lang="en-US" sz="1900" kern="1200"/>
        </a:p>
      </dsp:txBody>
      <dsp:txXfrm>
        <a:off x="1903706" y="67916"/>
        <a:ext cx="2903056" cy="1231599"/>
      </dsp:txXfrm>
    </dsp:sp>
    <dsp:sp modelId="{4DEE0C29-20AC-42A9-9659-2A92CB70641C}">
      <dsp:nvSpPr>
        <dsp:cNvPr id="0" name=""/>
        <dsp:cNvSpPr/>
      </dsp:nvSpPr>
      <dsp:spPr>
        <a:xfrm>
          <a:off x="5312597" y="67916"/>
          <a:ext cx="1231599" cy="123159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1C960B-0C35-46F5-BF66-0460CB71CEFD}">
      <dsp:nvSpPr>
        <dsp:cNvPr id="0" name=""/>
        <dsp:cNvSpPr/>
      </dsp:nvSpPr>
      <dsp:spPr>
        <a:xfrm>
          <a:off x="5571233" y="326552"/>
          <a:ext cx="714327" cy="71432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2EF76D-DBD7-407D-9921-D0670CA4EA00}">
      <dsp:nvSpPr>
        <dsp:cNvPr id="0" name=""/>
        <dsp:cNvSpPr/>
      </dsp:nvSpPr>
      <dsp:spPr>
        <a:xfrm>
          <a:off x="6808111" y="67916"/>
          <a:ext cx="2903056" cy="12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For some pupils, it may be appropriate for staff from the primary school to attend sessions to aid transition </a:t>
          </a:r>
          <a:endParaRPr lang="en-US" sz="1900" kern="1200" dirty="0"/>
        </a:p>
      </dsp:txBody>
      <dsp:txXfrm>
        <a:off x="6808111" y="67916"/>
        <a:ext cx="2903056" cy="1231599"/>
      </dsp:txXfrm>
    </dsp:sp>
    <dsp:sp modelId="{F8500087-E302-4189-9423-199388F52D8C}">
      <dsp:nvSpPr>
        <dsp:cNvPr id="0" name=""/>
        <dsp:cNvSpPr/>
      </dsp:nvSpPr>
      <dsp:spPr>
        <a:xfrm>
          <a:off x="408192" y="1831847"/>
          <a:ext cx="1231599" cy="123159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0B5B2F-D627-4BCA-9FA3-BA3253BE02ED}">
      <dsp:nvSpPr>
        <dsp:cNvPr id="0" name=""/>
        <dsp:cNvSpPr/>
      </dsp:nvSpPr>
      <dsp:spPr>
        <a:xfrm>
          <a:off x="666828" y="2090483"/>
          <a:ext cx="714327" cy="71432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F539D-16D5-4234-B251-67CDD0798AA7}">
      <dsp:nvSpPr>
        <dsp:cNvPr id="0" name=""/>
        <dsp:cNvSpPr/>
      </dsp:nvSpPr>
      <dsp:spPr>
        <a:xfrm>
          <a:off x="1903706" y="1831847"/>
          <a:ext cx="2903056" cy="12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Permission forms have been written by LLP and can be customised for schools</a:t>
          </a:r>
          <a:endParaRPr lang="en-US" sz="1900" kern="1200" dirty="0"/>
        </a:p>
      </dsp:txBody>
      <dsp:txXfrm>
        <a:off x="1903706" y="1831847"/>
        <a:ext cx="2903056" cy="1231599"/>
      </dsp:txXfrm>
    </dsp:sp>
    <dsp:sp modelId="{B390A24A-C37B-4C4C-9D6B-1D5CBA1E6EFB}">
      <dsp:nvSpPr>
        <dsp:cNvPr id="0" name=""/>
        <dsp:cNvSpPr/>
      </dsp:nvSpPr>
      <dsp:spPr>
        <a:xfrm>
          <a:off x="5312597" y="1831847"/>
          <a:ext cx="1231599" cy="1231599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2D59C8-F64A-4DDC-A251-4A6BA97D3693}">
      <dsp:nvSpPr>
        <dsp:cNvPr id="0" name=""/>
        <dsp:cNvSpPr/>
      </dsp:nvSpPr>
      <dsp:spPr>
        <a:xfrm>
          <a:off x="5571233" y="2090483"/>
          <a:ext cx="714327" cy="71432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C5308-A670-4510-A488-FC5681D58A62}">
      <dsp:nvSpPr>
        <dsp:cNvPr id="0" name=""/>
        <dsp:cNvSpPr/>
      </dsp:nvSpPr>
      <dsp:spPr>
        <a:xfrm>
          <a:off x="6808111" y="1831847"/>
          <a:ext cx="2903056" cy="1231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LLP has a letter drafted for schools to use to invite pupils</a:t>
          </a:r>
          <a:endParaRPr lang="en-US" sz="1900" kern="1200" dirty="0"/>
        </a:p>
      </dsp:txBody>
      <dsp:txXfrm>
        <a:off x="6808111" y="1831847"/>
        <a:ext cx="2903056" cy="123159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DAA1A4-4829-48CD-8162-411E2B6695C7}">
      <dsp:nvSpPr>
        <dsp:cNvPr id="0" name=""/>
        <dsp:cNvSpPr/>
      </dsp:nvSpPr>
      <dsp:spPr>
        <a:xfrm>
          <a:off x="544827" y="502425"/>
          <a:ext cx="1587235" cy="14402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BE268-A6B4-4E6E-8A3F-06F33BD96170}">
      <dsp:nvSpPr>
        <dsp:cNvPr id="0" name=""/>
        <dsp:cNvSpPr/>
      </dsp:nvSpPr>
      <dsp:spPr>
        <a:xfrm>
          <a:off x="0" y="2070708"/>
          <a:ext cx="2531160" cy="97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We will provide an evaluation form for pupils to complete</a:t>
          </a:r>
          <a:endParaRPr lang="en-US" sz="2000" kern="1200" dirty="0"/>
        </a:p>
      </dsp:txBody>
      <dsp:txXfrm>
        <a:off x="0" y="2070708"/>
        <a:ext cx="2531160" cy="970548"/>
      </dsp:txXfrm>
    </dsp:sp>
    <dsp:sp modelId="{2478004D-91E7-4208-8854-3408245C3877}">
      <dsp:nvSpPr>
        <dsp:cNvPr id="0" name=""/>
        <dsp:cNvSpPr/>
      </dsp:nvSpPr>
      <dsp:spPr>
        <a:xfrm>
          <a:off x="3824248" y="571160"/>
          <a:ext cx="1825983" cy="132183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D8544D-8C8A-44BD-97F0-4966C45A545C}">
      <dsp:nvSpPr>
        <dsp:cNvPr id="0" name=""/>
        <dsp:cNvSpPr/>
      </dsp:nvSpPr>
      <dsp:spPr>
        <a:xfrm>
          <a:off x="2860197" y="1972158"/>
          <a:ext cx="3559608" cy="97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We will then ask that a second impact evaluation be taken place with the pupils before October half term</a:t>
          </a:r>
          <a:endParaRPr lang="en-US" sz="2000" kern="1200" dirty="0"/>
        </a:p>
      </dsp:txBody>
      <dsp:txXfrm>
        <a:off x="2860197" y="1972158"/>
        <a:ext cx="3559608" cy="970548"/>
      </dsp:txXfrm>
    </dsp:sp>
    <dsp:sp modelId="{A8BF2D7B-EBE3-4D56-BB99-E117B292B043}">
      <dsp:nvSpPr>
        <dsp:cNvPr id="0" name=""/>
        <dsp:cNvSpPr/>
      </dsp:nvSpPr>
      <dsp:spPr>
        <a:xfrm>
          <a:off x="7574282" y="530342"/>
          <a:ext cx="1942647" cy="1548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B643C5-925D-4367-AC09-0F10649C442B}">
      <dsp:nvSpPr>
        <dsp:cNvPr id="0" name=""/>
        <dsp:cNvSpPr/>
      </dsp:nvSpPr>
      <dsp:spPr>
        <a:xfrm>
          <a:off x="7088271" y="2039081"/>
          <a:ext cx="2663586" cy="9705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We will also provide an evaluation form for schools to complete</a:t>
          </a:r>
          <a:endParaRPr lang="en-US" sz="2000" kern="1200" dirty="0"/>
        </a:p>
      </dsp:txBody>
      <dsp:txXfrm>
        <a:off x="7088271" y="2039081"/>
        <a:ext cx="2663586" cy="97054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4ED1A2-2FDC-4716-889E-A9A64D8C999C}">
      <dsp:nvSpPr>
        <dsp:cNvPr id="0" name=""/>
        <dsp:cNvSpPr/>
      </dsp:nvSpPr>
      <dsp:spPr>
        <a:xfrm>
          <a:off x="0" y="0"/>
          <a:ext cx="8095488" cy="74594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Send </a:t>
          </a:r>
          <a:r>
            <a:rPr lang="en-US" sz="1500" kern="1200" dirty="0">
              <a:hlinkClick xmlns:r="http://schemas.openxmlformats.org/officeDocument/2006/relationships" r:id="rId1"/>
            </a:rPr>
            <a:t>Nicola@liverpoollearningpartnership.com</a:t>
          </a:r>
          <a:r>
            <a:rPr lang="en-US" sz="1500" kern="1200" dirty="0"/>
            <a:t> the name of the summer school coordinator and the date of your summer school by May 24</a:t>
          </a:r>
          <a:r>
            <a:rPr lang="en-US" sz="1500" kern="1200" baseline="30000" dirty="0"/>
            <a:t>th</a:t>
          </a:r>
          <a:endParaRPr lang="en-US" sz="1500" kern="1200" dirty="0"/>
        </a:p>
      </dsp:txBody>
      <dsp:txXfrm>
        <a:off x="21848" y="21848"/>
        <a:ext cx="7227520" cy="702251"/>
      </dsp:txXfrm>
    </dsp:sp>
    <dsp:sp modelId="{F6879C62-1A68-442A-9AD0-A5100BB2A405}">
      <dsp:nvSpPr>
        <dsp:cNvPr id="0" name=""/>
        <dsp:cNvSpPr/>
      </dsp:nvSpPr>
      <dsp:spPr>
        <a:xfrm>
          <a:off x="677997" y="881574"/>
          <a:ext cx="8095488" cy="745947"/>
        </a:xfrm>
        <a:prstGeom prst="roundRect">
          <a:avLst>
            <a:gd name="adj" fmla="val 10000"/>
          </a:avLst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LLP will send you copies of letters, forms, </a:t>
          </a:r>
          <a:r>
            <a:rPr lang="en-US" sz="1500" kern="1200" dirty="0" err="1"/>
            <a:t>etc</a:t>
          </a:r>
          <a:r>
            <a:rPr lang="en-US" sz="1500" kern="1200" dirty="0"/>
            <a:t> you can customize after half term</a:t>
          </a:r>
        </a:p>
      </dsp:txBody>
      <dsp:txXfrm>
        <a:off x="699845" y="903422"/>
        <a:ext cx="6888929" cy="702251"/>
      </dsp:txXfrm>
    </dsp:sp>
    <dsp:sp modelId="{90BA6B62-2CA2-4F4A-A93D-E44B4FCAA341}">
      <dsp:nvSpPr>
        <dsp:cNvPr id="0" name=""/>
        <dsp:cNvSpPr/>
      </dsp:nvSpPr>
      <dsp:spPr>
        <a:xfrm>
          <a:off x="1345874" y="1763148"/>
          <a:ext cx="8095488" cy="745947"/>
        </a:xfrm>
        <a:prstGeom prst="roundRect">
          <a:avLst>
            <a:gd name="adj" fmla="val 10000"/>
          </a:avLst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/>
            <a:t>LLP will send out forms to primary schools to nominate pupils, once we know which secondary schools are running summer schools but you can also contact families direct</a:t>
          </a:r>
        </a:p>
      </dsp:txBody>
      <dsp:txXfrm>
        <a:off x="1367722" y="1784996"/>
        <a:ext cx="6899048" cy="702251"/>
      </dsp:txXfrm>
    </dsp:sp>
    <dsp:sp modelId="{045A9504-45E9-467D-839D-93EB56A41EE5}">
      <dsp:nvSpPr>
        <dsp:cNvPr id="0" name=""/>
        <dsp:cNvSpPr/>
      </dsp:nvSpPr>
      <dsp:spPr>
        <a:xfrm>
          <a:off x="2023871" y="2644722"/>
          <a:ext cx="8095488" cy="745947"/>
        </a:xfrm>
        <a:prstGeom prst="roundRect">
          <a:avLst>
            <a:gd name="adj" fmla="val 10000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After the summer school you can claim the funding of £2000 from LLP by contacting Nicola as above</a:t>
          </a:r>
        </a:p>
      </dsp:txBody>
      <dsp:txXfrm>
        <a:off x="2045719" y="2666570"/>
        <a:ext cx="6888929" cy="702251"/>
      </dsp:txXfrm>
    </dsp:sp>
    <dsp:sp modelId="{261B5DB7-FACD-4F4E-8E23-0217402A68FB}">
      <dsp:nvSpPr>
        <dsp:cNvPr id="0" name=""/>
        <dsp:cNvSpPr/>
      </dsp:nvSpPr>
      <dsp:spPr>
        <a:xfrm>
          <a:off x="7610622" y="571327"/>
          <a:ext cx="484865" cy="48486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7719717" y="571327"/>
        <a:ext cx="266675" cy="364861"/>
      </dsp:txXfrm>
    </dsp:sp>
    <dsp:sp modelId="{491B307E-914B-4B77-9937-8E6D489937D9}">
      <dsp:nvSpPr>
        <dsp:cNvPr id="0" name=""/>
        <dsp:cNvSpPr/>
      </dsp:nvSpPr>
      <dsp:spPr>
        <a:xfrm>
          <a:off x="8288619" y="1452902"/>
          <a:ext cx="484865" cy="48486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424613"/>
            <a:satOff val="-37673"/>
            <a:lumOff val="-385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424613"/>
              <a:satOff val="-37673"/>
              <a:lumOff val="-38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8397714" y="1452902"/>
        <a:ext cx="266675" cy="364861"/>
      </dsp:txXfrm>
    </dsp:sp>
    <dsp:sp modelId="{293CC9CD-6ACB-4441-A8D5-8EFDFC851C5A}">
      <dsp:nvSpPr>
        <dsp:cNvPr id="0" name=""/>
        <dsp:cNvSpPr/>
      </dsp:nvSpPr>
      <dsp:spPr>
        <a:xfrm>
          <a:off x="8956497" y="2334476"/>
          <a:ext cx="484865" cy="48486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200" kern="1200"/>
        </a:p>
      </dsp:txBody>
      <dsp:txXfrm>
        <a:off x="9065592" y="2334476"/>
        <a:ext cx="266675" cy="3648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A31C6-B66E-46DD-833F-AD1FCFA6C1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30256-778C-4F3C-86B4-D20A66D206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CCB96E-6205-4BB0-91F8-D1C3023F2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27184-135F-4211-BBF9-EAB0B1A4C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149114-EF39-4EF2-9D76-6F5180A7C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862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D7847-C0BC-4EBD-8AFA-0979D3268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FD10C9-8640-4D93-A0F4-04ECEB684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9123BC-3CC9-458E-8607-459AB5731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5AE395-7287-40F3-9A48-E7353D8DB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542974-1460-4BD7-96B1-E7F618E5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668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3F7B2-02CF-412C-B29D-ED61061F2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966CD0-74E1-4DDD-8C51-ECE7036183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CF499-5086-449A-8B87-94E81DAB3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EA0EC0-6D52-464A-929F-8773663F7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EFF136-99F7-47A2-AD2D-28E1857C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87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ECC35-492C-44AC-BBFC-D43CAE5E3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9A685-EBEB-4560-A009-AA7FFF22B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C838DB-1A94-4174-A08F-9E2A17FE0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AE5D1-0997-4F37-A8F8-7D6DFAA51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2EC577-24C7-43FF-8B69-C1B16B686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0650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4754C-CDFE-4284-8787-0870C4068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48FBE-35A4-45C2-BD1C-DDA1AA81C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BCC6E-D3B4-40F7-9890-910CAB75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DC3B8-FA88-4B05-A51F-B11392740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6E916-CBBF-4420-834F-B59D3D486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3888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58E3B-8C1D-4C84-975F-E9B8A329A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197F8-A792-4409-AAB6-6F3CAC69C1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768A1-B07B-4F30-8292-0B5470246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B70549-7E7A-4B32-AEDF-BF830D109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1FF4F7-4E78-4FCD-BAFC-1EB491E4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437A96-2585-4F45-8FF7-80BEC883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027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376F4-DB81-4972-8AA4-05CD7C12D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262CCF-6C26-4263-8681-6BEEB0226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849507-21C8-4E75-928C-3DA057EE3B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F7BABA-677C-4FD4-8C5B-62D7ABAA75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06AF35-DC3F-49AC-B92F-643A54CBDB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303D6F-5C1F-4114-BF5F-9592BD43D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B30347-1CB5-40F6-B681-6483C578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3F4585-9CB3-4D9C-AF9C-E9C61DF3E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38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1F5AF3-9DC9-4100-A094-801243AC7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9F21A7-534B-464F-AAAD-00154B9916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225278-7D31-4261-A633-46413C4B1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FA1BD0-FB38-4C31-AEFD-61B3ACF0A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19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0DEDEB-1832-472A-9275-B466B3C9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096829-88B8-4C99-8053-C2FC5ACD9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4FED0-4F5A-4DE1-8F38-F835EB83E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078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42D65-943E-4A66-ADB3-6EE30F8D9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BD39F-EF21-46DC-A2AE-818028DE3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0CAC48-0875-40E0-8F94-A03F133CE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091656-1913-42CE-96DD-C22697124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E76AEA-5847-456B-976C-CBC1E08F6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845E6-3877-477A-B7FA-C0AD073E2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044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CE54F3-0D5A-41E4-9939-AFC110DD3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16FD09-513E-4CB3-AAA9-5924A0FC4E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14B62A-F3A3-45E4-8A12-6619A6136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F7B8F4-39E5-4271-A7CD-1C74739D6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A4E36-F74A-4FEF-946A-D8D37641C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67D7F-2B36-45E2-84BD-62D629DA5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892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0CC5BB-9911-47B7-96F5-43A31E644C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67AB88-3D09-4FF4-9F1F-FEEE308D4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5FCA7-4C3E-4654-ABA6-3F555C8DC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C7DD1-F4D4-4A9A-B576-4EC9A7161857}" type="datetimeFigureOut">
              <a:rPr lang="en-GB" smtClean="0"/>
              <a:t>01/05/2024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6A8FC-8BCA-4302-9A30-04FA8B9E04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8C50FD-ADCB-4761-94B2-16C603150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9258F-D610-4726-BB2B-02E2A45D0C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68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Transition summer schools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68B700A8-FCDF-46CC-BAAF-0C85983A0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4756362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70817FD-FC25-45C5-86CC-870B8E0DBB94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23F543-5A23-7CED-061D-9BD5721A758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415639" y="4814955"/>
            <a:ext cx="3423758" cy="19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03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Funding for Summer Schools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68B700A8-FCDF-46CC-BAAF-0C85983A0D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833568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A83DF59C-F5AB-40E2-B5F0-F2286D654200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3552074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How Pupils Will Be Referred</a:t>
            </a: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3D2064D-93C7-4778-A854-3D25553FA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19982020"/>
              </p:ext>
            </p:extLst>
          </p:nvPr>
        </p:nvGraphicFramePr>
        <p:xfrm>
          <a:off x="1036320" y="2753936"/>
          <a:ext cx="10119360" cy="3277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E4CC03D-83ED-4005-B24E-17A4106DAEA2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26390270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Support from LLP</a:t>
            </a: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3D2064D-93C7-4778-A854-3D25553FA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6917563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CE63D3-6612-4373-B287-C3673A315794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2689611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Other Things To Consider</a:t>
            </a:r>
          </a:p>
        </p:txBody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33F1A2C4-BA4A-42DF-A410-26BD9890A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4410147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577467AA-C932-4CB0-8C60-EFE965FBD67B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3374301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Evaluation</a:t>
            </a: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24E1FF1-551D-4A88-89D4-D7552A98D7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7950485"/>
              </p:ext>
            </p:extLst>
          </p:nvPr>
        </p:nvGraphicFramePr>
        <p:xfrm>
          <a:off x="1036320" y="2476500"/>
          <a:ext cx="10119360" cy="3554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62C4686F-D339-4306-8C59-B76484D28C20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2224883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7C5BA6-789B-41BB-A5CC-7BD7EFF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4000" dirty="0">
                <a:solidFill>
                  <a:srgbClr val="FFFFFF"/>
                </a:solidFill>
              </a:rPr>
              <a:t>Next steps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6" name="TextBox 3">
            <a:extLst>
              <a:ext uri="{FF2B5EF4-FFF2-40B4-BE49-F238E27FC236}">
                <a16:creationId xmlns:a16="http://schemas.microsoft.com/office/drawing/2014/main" id="{83D2064D-93C7-4778-A854-3D25553FA2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4180462"/>
              </p:ext>
            </p:extLst>
          </p:nvPr>
        </p:nvGraphicFramePr>
        <p:xfrm>
          <a:off x="1036320" y="2640650"/>
          <a:ext cx="10119360" cy="3390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CE63D3-6612-4373-B287-C3673A315794}"/>
              </a:ext>
            </a:extLst>
          </p:cNvPr>
          <p:cNvSpPr txBox="1"/>
          <p:nvPr/>
        </p:nvSpPr>
        <p:spPr>
          <a:xfrm>
            <a:off x="6591300" y="6248400"/>
            <a:ext cx="4421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www.liverpoollearningpartnership.com</a:t>
            </a:r>
          </a:p>
        </p:txBody>
      </p:sp>
    </p:spTree>
    <p:extLst>
      <p:ext uri="{BB962C8B-B14F-4D97-AF65-F5344CB8AC3E}">
        <p14:creationId xmlns:p14="http://schemas.microsoft.com/office/powerpoint/2010/main" val="1762579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7124A2964E2E347A264813AC0EDA36E" ma:contentTypeVersion="6" ma:contentTypeDescription="Create a new document." ma:contentTypeScope="" ma:versionID="80b6f102ceb610f94c659d27e18a494a">
  <xsd:schema xmlns:xsd="http://www.w3.org/2001/XMLSchema" xmlns:xs="http://www.w3.org/2001/XMLSchema" xmlns:p="http://schemas.microsoft.com/office/2006/metadata/properties" xmlns:ns3="52424529-c589-45c7-b4e9-bdb741e65121" targetNamespace="http://schemas.microsoft.com/office/2006/metadata/properties" ma:root="true" ma:fieldsID="05acdab26c63b7c06384d64df6f8406c" ns3:_="">
    <xsd:import namespace="52424529-c589-45c7-b4e9-bdb741e6512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424529-c589-45c7-b4e9-bdb741e651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0411A7-4F06-4282-915A-D2B7747D95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424529-c589-45c7-b4e9-bdb741e651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5C6E5D-5B4F-4AFC-83C1-06A58D1DC8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13BF8E-FE8E-4DB4-9E62-41A73E07E37F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2424529-c589-45c7-b4e9-bdb741e65121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353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Transition summer schools</vt:lpstr>
      <vt:lpstr>Funding for Summer Schools</vt:lpstr>
      <vt:lpstr>How Pupils Will Be Referred</vt:lpstr>
      <vt:lpstr>Support from LLP</vt:lpstr>
      <vt:lpstr>Other Things To Consider</vt:lpstr>
      <vt:lpstr>Evaluation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 </dc:creator>
  <cp:lastModifiedBy>Elaine Rees</cp:lastModifiedBy>
  <cp:revision>2</cp:revision>
  <dcterms:created xsi:type="dcterms:W3CDTF">2019-05-20T14:07:22Z</dcterms:created>
  <dcterms:modified xsi:type="dcterms:W3CDTF">2024-05-01T10:26:13Z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0x01010027124A2964E2E347A264813AC0EDA36E</vt:lpwstr>
  </property>
</Properties>
</file>