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Garet ExtraBold" charset="1" panose="00000000000000000000"/>
      <p:regular r:id="rId10"/>
    </p:embeddedFont>
    <p:embeddedFont>
      <p:font typeface="Garet ExtraBold Bold" charset="1" panose="0000000000000000000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slides/slide1.xml" Type="http://schemas.openxmlformats.org/officeDocument/2006/relationships/slide"/><Relationship Id="rId13" Target="slides/slide2.xml" Type="http://schemas.openxmlformats.org/officeDocument/2006/relationships/slide"/><Relationship Id="rId14" Target="slides/slide3.xml" Type="http://schemas.openxmlformats.org/officeDocument/2006/relationships/slide"/><Relationship Id="rId15" Target="slides/slide4.xml" Type="http://schemas.openxmlformats.org/officeDocument/2006/relationships/slide"/><Relationship Id="rId16" Target="slides/slide5.xml" Type="http://schemas.openxmlformats.org/officeDocument/2006/relationships/slide"/><Relationship Id="rId17" Target="slides/slide6.xml" Type="http://schemas.openxmlformats.org/officeDocument/2006/relationships/slide"/><Relationship Id="rId18" Target="slides/slide7.xml" Type="http://schemas.openxmlformats.org/officeDocument/2006/relationships/slide"/><Relationship Id="rId19" Target="slides/slide8.xml" Type="http://schemas.openxmlformats.org/officeDocument/2006/relationships/slide"/><Relationship Id="rId2" Target="presProps.xml" Type="http://schemas.openxmlformats.org/officeDocument/2006/relationships/presProps"/><Relationship Id="rId20" Target="slides/slide9.xml" Type="http://schemas.openxmlformats.org/officeDocument/2006/relationships/slide"/><Relationship Id="rId21" Target="slides/slide10.xml" Type="http://schemas.openxmlformats.org/officeDocument/2006/relationships/slide"/><Relationship Id="rId22" Target="slides/slide11.xml" Type="http://schemas.openxmlformats.org/officeDocument/2006/relationships/slide"/><Relationship Id="rId23" Target="slides/slide12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6E6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35802" y="-4304229"/>
            <a:ext cx="18688093" cy="18829313"/>
          </a:xfrm>
          <a:custGeom>
            <a:avLst/>
            <a:gdLst/>
            <a:ahLst/>
            <a:cxnLst/>
            <a:rect r="r" b="b" t="t" l="l"/>
            <a:pathLst>
              <a:path h="18829313" w="18688093">
                <a:moveTo>
                  <a:pt x="0" y="0"/>
                </a:moveTo>
                <a:lnTo>
                  <a:pt x="18688093" y="0"/>
                </a:lnTo>
                <a:lnTo>
                  <a:pt x="18688093" y="18829313"/>
                </a:lnTo>
                <a:lnTo>
                  <a:pt x="0" y="188293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122933" y="2009230"/>
            <a:ext cx="14042133" cy="6202395"/>
            <a:chOff x="0" y="0"/>
            <a:chExt cx="10373327" cy="458188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12700" y="12700"/>
              <a:ext cx="10306017" cy="4513307"/>
            </a:xfrm>
            <a:custGeom>
              <a:avLst/>
              <a:gdLst/>
              <a:ahLst/>
              <a:cxnLst/>
              <a:rect r="r" b="b" t="t" l="l"/>
              <a:pathLst>
                <a:path h="4513307" w="10306017">
                  <a:moveTo>
                    <a:pt x="43180" y="4513307"/>
                  </a:moveTo>
                  <a:lnTo>
                    <a:pt x="10262837" y="4513307"/>
                  </a:lnTo>
                  <a:cubicBezTo>
                    <a:pt x="10286967" y="4513307"/>
                    <a:pt x="10306017" y="4494257"/>
                    <a:pt x="10306017" y="4470128"/>
                  </a:cubicBezTo>
                  <a:lnTo>
                    <a:pt x="10306017" y="43180"/>
                  </a:lnTo>
                  <a:cubicBezTo>
                    <a:pt x="10306017" y="19050"/>
                    <a:pt x="10286967" y="0"/>
                    <a:pt x="10262837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4470128"/>
                  </a:lnTo>
                  <a:cubicBezTo>
                    <a:pt x="0" y="4494257"/>
                    <a:pt x="19050" y="4513307"/>
                    <a:pt x="43180" y="4513307"/>
                  </a:cubicBezTo>
                  <a:close/>
                </a:path>
              </a:pathLst>
            </a:custGeom>
            <a:solidFill>
              <a:srgbClr val="F6BB00"/>
            </a:solid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373327" cy="4581887"/>
            </a:xfrm>
            <a:custGeom>
              <a:avLst/>
              <a:gdLst/>
              <a:ahLst/>
              <a:cxnLst/>
              <a:rect r="r" b="b" t="t" l="l"/>
              <a:pathLst>
                <a:path h="4581887" w="10373327">
                  <a:moveTo>
                    <a:pt x="10330147" y="44450"/>
                  </a:moveTo>
                  <a:cubicBezTo>
                    <a:pt x="10325067" y="19050"/>
                    <a:pt x="10302208" y="0"/>
                    <a:pt x="10275537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4482828"/>
                  </a:lnTo>
                  <a:cubicBezTo>
                    <a:pt x="0" y="4509497"/>
                    <a:pt x="17780" y="4531087"/>
                    <a:pt x="43180" y="4537437"/>
                  </a:cubicBezTo>
                  <a:cubicBezTo>
                    <a:pt x="48260" y="4562837"/>
                    <a:pt x="71120" y="4581887"/>
                    <a:pt x="97790" y="4581887"/>
                  </a:cubicBezTo>
                  <a:lnTo>
                    <a:pt x="10317447" y="4581887"/>
                  </a:lnTo>
                  <a:cubicBezTo>
                    <a:pt x="10347927" y="4581887"/>
                    <a:pt x="10373327" y="4556487"/>
                    <a:pt x="10373327" y="4526007"/>
                  </a:cubicBezTo>
                  <a:lnTo>
                    <a:pt x="10373327" y="99060"/>
                  </a:lnTo>
                  <a:cubicBezTo>
                    <a:pt x="10373327" y="72390"/>
                    <a:pt x="10355547" y="50800"/>
                    <a:pt x="10330147" y="44450"/>
                  </a:cubicBezTo>
                  <a:close/>
                  <a:moveTo>
                    <a:pt x="12700" y="4482828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0275537" y="12700"/>
                  </a:lnTo>
                  <a:cubicBezTo>
                    <a:pt x="10299667" y="12700"/>
                    <a:pt x="10318717" y="31750"/>
                    <a:pt x="10318717" y="55880"/>
                  </a:cubicBezTo>
                  <a:lnTo>
                    <a:pt x="10318717" y="4482828"/>
                  </a:lnTo>
                  <a:cubicBezTo>
                    <a:pt x="10318717" y="4506957"/>
                    <a:pt x="10299667" y="4526007"/>
                    <a:pt x="10275537" y="4526007"/>
                  </a:cubicBezTo>
                  <a:lnTo>
                    <a:pt x="55880" y="4526007"/>
                  </a:lnTo>
                  <a:cubicBezTo>
                    <a:pt x="31750" y="4526007"/>
                    <a:pt x="12700" y="4506957"/>
                    <a:pt x="12700" y="4482828"/>
                  </a:cubicBezTo>
                  <a:close/>
                </a:path>
              </a:pathLst>
            </a:custGeom>
            <a:solidFill>
              <a:srgbClr val="231F20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2777628" y="2370435"/>
            <a:ext cx="12732744" cy="47175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74"/>
              </a:lnSpc>
            </a:pPr>
          </a:p>
          <a:p>
            <a:pPr algn="ctr">
              <a:lnSpc>
                <a:spcPts val="6174"/>
              </a:lnSpc>
            </a:pPr>
            <a:r>
              <a:rPr lang="en-US" sz="5416" spc="-59">
                <a:solidFill>
                  <a:srgbClr val="000000"/>
                </a:solidFill>
                <a:latin typeface="Garet ExtraBold"/>
              </a:rPr>
              <a:t>THIS HOUSE BELIEVES THAT MENTAL HEALTH ISSUES SHOULD BE REGARDED WITH EQUAL IMPORTANCE FOR BOTH STAFF AND PUPILS.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6E6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35802" y="-4304229"/>
            <a:ext cx="18688093" cy="18829313"/>
          </a:xfrm>
          <a:custGeom>
            <a:avLst/>
            <a:gdLst/>
            <a:ahLst/>
            <a:cxnLst/>
            <a:rect r="r" b="b" t="t" l="l"/>
            <a:pathLst>
              <a:path h="18829313" w="18688093">
                <a:moveTo>
                  <a:pt x="0" y="0"/>
                </a:moveTo>
                <a:lnTo>
                  <a:pt x="18688093" y="0"/>
                </a:lnTo>
                <a:lnTo>
                  <a:pt x="18688093" y="18829313"/>
                </a:lnTo>
                <a:lnTo>
                  <a:pt x="0" y="188293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798812" y="1178621"/>
            <a:ext cx="7452017" cy="7863614"/>
            <a:chOff x="0" y="0"/>
            <a:chExt cx="5844879" cy="616770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12700" y="12700"/>
              <a:ext cx="5777569" cy="6099129"/>
            </a:xfrm>
            <a:custGeom>
              <a:avLst/>
              <a:gdLst/>
              <a:ahLst/>
              <a:cxnLst/>
              <a:rect r="r" b="b" t="t" l="l"/>
              <a:pathLst>
                <a:path h="6099129" w="5777569">
                  <a:moveTo>
                    <a:pt x="43180" y="6099129"/>
                  </a:moveTo>
                  <a:lnTo>
                    <a:pt x="5734389" y="6099129"/>
                  </a:lnTo>
                  <a:cubicBezTo>
                    <a:pt x="5758519" y="6099129"/>
                    <a:pt x="5777569" y="6080079"/>
                    <a:pt x="5777569" y="6055949"/>
                  </a:cubicBezTo>
                  <a:lnTo>
                    <a:pt x="5777569" y="43180"/>
                  </a:lnTo>
                  <a:cubicBezTo>
                    <a:pt x="5777569" y="19050"/>
                    <a:pt x="5758519" y="0"/>
                    <a:pt x="5734389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6055949"/>
                  </a:lnTo>
                  <a:cubicBezTo>
                    <a:pt x="0" y="6080079"/>
                    <a:pt x="19050" y="6099129"/>
                    <a:pt x="43180" y="6099129"/>
                  </a:cubicBezTo>
                  <a:close/>
                </a:path>
              </a:pathLst>
            </a:custGeom>
            <a:solidFill>
              <a:srgbClr val="F6BB00"/>
            </a:solid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844879" cy="6167709"/>
            </a:xfrm>
            <a:custGeom>
              <a:avLst/>
              <a:gdLst/>
              <a:ahLst/>
              <a:cxnLst/>
              <a:rect r="r" b="b" t="t" l="l"/>
              <a:pathLst>
                <a:path h="6167709" w="5844879">
                  <a:moveTo>
                    <a:pt x="5801699" y="44450"/>
                  </a:moveTo>
                  <a:cubicBezTo>
                    <a:pt x="5796619" y="19050"/>
                    <a:pt x="5773759" y="0"/>
                    <a:pt x="5747089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6068649"/>
                  </a:lnTo>
                  <a:cubicBezTo>
                    <a:pt x="0" y="6095319"/>
                    <a:pt x="17780" y="6116909"/>
                    <a:pt x="43180" y="6123259"/>
                  </a:cubicBezTo>
                  <a:cubicBezTo>
                    <a:pt x="48260" y="6148659"/>
                    <a:pt x="71120" y="6167709"/>
                    <a:pt x="97790" y="6167709"/>
                  </a:cubicBezTo>
                  <a:lnTo>
                    <a:pt x="5788999" y="6167709"/>
                  </a:lnTo>
                  <a:cubicBezTo>
                    <a:pt x="5819479" y="6167709"/>
                    <a:pt x="5844879" y="6142309"/>
                    <a:pt x="5844879" y="6111829"/>
                  </a:cubicBezTo>
                  <a:lnTo>
                    <a:pt x="5844879" y="99060"/>
                  </a:lnTo>
                  <a:cubicBezTo>
                    <a:pt x="5844879" y="72390"/>
                    <a:pt x="5827099" y="50800"/>
                    <a:pt x="5801699" y="44450"/>
                  </a:cubicBezTo>
                  <a:close/>
                  <a:moveTo>
                    <a:pt x="12700" y="6068649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5747089" y="12700"/>
                  </a:lnTo>
                  <a:cubicBezTo>
                    <a:pt x="5771219" y="12700"/>
                    <a:pt x="5790269" y="31750"/>
                    <a:pt x="5790269" y="55880"/>
                  </a:cubicBezTo>
                  <a:lnTo>
                    <a:pt x="5790269" y="6068649"/>
                  </a:lnTo>
                  <a:cubicBezTo>
                    <a:pt x="5790269" y="6092779"/>
                    <a:pt x="5771219" y="6111829"/>
                    <a:pt x="5747089" y="6111829"/>
                  </a:cubicBezTo>
                  <a:lnTo>
                    <a:pt x="55880" y="6111829"/>
                  </a:lnTo>
                  <a:cubicBezTo>
                    <a:pt x="31750" y="6111829"/>
                    <a:pt x="12700" y="6092779"/>
                    <a:pt x="12700" y="6068649"/>
                  </a:cubicBezTo>
                  <a:close/>
                </a:path>
              </a:pathLst>
            </a:custGeom>
            <a:solidFill>
              <a:srgbClr val="231F20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5982417" y="1796083"/>
            <a:ext cx="7084806" cy="6657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15"/>
              </a:lnSpc>
            </a:pPr>
          </a:p>
          <a:p>
            <a:pPr algn="ctr">
              <a:lnSpc>
                <a:spcPts val="5815"/>
              </a:lnSpc>
            </a:pPr>
            <a:r>
              <a:rPr lang="en-US" sz="5101" spc="-56">
                <a:solidFill>
                  <a:srgbClr val="000000"/>
                </a:solidFill>
                <a:latin typeface="Garet ExtraBold"/>
              </a:rPr>
              <a:t>THIS HOUSE BELIEVES THAT EVERY SCHOOL SHOULD HAVE A TRADITIONAL LIBRARY MANAGED BY A PROFESSIONAL LIBRARIAN. 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619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35802" y="-4304229"/>
            <a:ext cx="18688093" cy="18829313"/>
          </a:xfrm>
          <a:custGeom>
            <a:avLst/>
            <a:gdLst/>
            <a:ahLst/>
            <a:cxnLst/>
            <a:rect r="r" b="b" t="t" l="l"/>
            <a:pathLst>
              <a:path h="18829313" w="18688093">
                <a:moveTo>
                  <a:pt x="0" y="0"/>
                </a:moveTo>
                <a:lnTo>
                  <a:pt x="18688093" y="0"/>
                </a:lnTo>
                <a:lnTo>
                  <a:pt x="18688093" y="18829313"/>
                </a:lnTo>
                <a:lnTo>
                  <a:pt x="0" y="188293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191333" y="3978788"/>
            <a:ext cx="13888579" cy="1529182"/>
            <a:chOff x="0" y="0"/>
            <a:chExt cx="11113787" cy="12236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12700" y="12700"/>
              <a:ext cx="11046477" cy="1155087"/>
            </a:xfrm>
            <a:custGeom>
              <a:avLst/>
              <a:gdLst/>
              <a:ahLst/>
              <a:cxnLst/>
              <a:rect r="r" b="b" t="t" l="l"/>
              <a:pathLst>
                <a:path h="1155087" w="11046477">
                  <a:moveTo>
                    <a:pt x="43180" y="1155087"/>
                  </a:moveTo>
                  <a:lnTo>
                    <a:pt x="11003297" y="1155087"/>
                  </a:lnTo>
                  <a:cubicBezTo>
                    <a:pt x="11027427" y="1155087"/>
                    <a:pt x="11046477" y="1136037"/>
                    <a:pt x="11046477" y="1111907"/>
                  </a:cubicBezTo>
                  <a:lnTo>
                    <a:pt x="11046477" y="43180"/>
                  </a:lnTo>
                  <a:cubicBezTo>
                    <a:pt x="11046477" y="19050"/>
                    <a:pt x="11027427" y="0"/>
                    <a:pt x="11003297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1111907"/>
                  </a:lnTo>
                  <a:cubicBezTo>
                    <a:pt x="0" y="1136037"/>
                    <a:pt x="19050" y="1155087"/>
                    <a:pt x="43180" y="1155087"/>
                  </a:cubicBezTo>
                  <a:close/>
                </a:path>
              </a:pathLst>
            </a:custGeom>
            <a:solidFill>
              <a:srgbClr val="E6E5E5"/>
            </a:solid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113787" cy="1223667"/>
            </a:xfrm>
            <a:custGeom>
              <a:avLst/>
              <a:gdLst/>
              <a:ahLst/>
              <a:cxnLst/>
              <a:rect r="r" b="b" t="t" l="l"/>
              <a:pathLst>
                <a:path h="1223667" w="11113787">
                  <a:moveTo>
                    <a:pt x="11070607" y="44450"/>
                  </a:moveTo>
                  <a:cubicBezTo>
                    <a:pt x="11065527" y="19050"/>
                    <a:pt x="11042667" y="0"/>
                    <a:pt x="11015997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1124607"/>
                  </a:lnTo>
                  <a:cubicBezTo>
                    <a:pt x="0" y="1151277"/>
                    <a:pt x="17780" y="1172867"/>
                    <a:pt x="43180" y="1179217"/>
                  </a:cubicBezTo>
                  <a:cubicBezTo>
                    <a:pt x="48260" y="1204617"/>
                    <a:pt x="71120" y="1223667"/>
                    <a:pt x="97790" y="1223667"/>
                  </a:cubicBezTo>
                  <a:lnTo>
                    <a:pt x="11057907" y="1223667"/>
                  </a:lnTo>
                  <a:cubicBezTo>
                    <a:pt x="11088387" y="1223667"/>
                    <a:pt x="11113787" y="1198267"/>
                    <a:pt x="11113787" y="1167787"/>
                  </a:cubicBezTo>
                  <a:lnTo>
                    <a:pt x="11113787" y="99060"/>
                  </a:lnTo>
                  <a:cubicBezTo>
                    <a:pt x="11113787" y="72390"/>
                    <a:pt x="11096007" y="50800"/>
                    <a:pt x="11070607" y="44450"/>
                  </a:cubicBezTo>
                  <a:close/>
                  <a:moveTo>
                    <a:pt x="12700" y="1124607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1015997" y="12700"/>
                  </a:lnTo>
                  <a:cubicBezTo>
                    <a:pt x="11040127" y="12700"/>
                    <a:pt x="11059177" y="31750"/>
                    <a:pt x="11059177" y="55880"/>
                  </a:cubicBezTo>
                  <a:lnTo>
                    <a:pt x="11059177" y="1124607"/>
                  </a:lnTo>
                  <a:cubicBezTo>
                    <a:pt x="11059177" y="1148737"/>
                    <a:pt x="11040127" y="1167787"/>
                    <a:pt x="11015997" y="1167787"/>
                  </a:cubicBezTo>
                  <a:lnTo>
                    <a:pt x="55880" y="1167787"/>
                  </a:lnTo>
                  <a:cubicBezTo>
                    <a:pt x="31750" y="1167787"/>
                    <a:pt x="12700" y="1148737"/>
                    <a:pt x="12700" y="1124607"/>
                  </a:cubicBezTo>
                  <a:close/>
                </a:path>
              </a:pathLst>
            </a:custGeom>
            <a:solidFill>
              <a:srgbClr val="F4B900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2191333" y="5759091"/>
            <a:ext cx="13888579" cy="1529182"/>
            <a:chOff x="0" y="0"/>
            <a:chExt cx="11113787" cy="122366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2700" y="12700"/>
              <a:ext cx="11046477" cy="1155087"/>
            </a:xfrm>
            <a:custGeom>
              <a:avLst/>
              <a:gdLst/>
              <a:ahLst/>
              <a:cxnLst/>
              <a:rect r="r" b="b" t="t" l="l"/>
              <a:pathLst>
                <a:path h="1155087" w="11046477">
                  <a:moveTo>
                    <a:pt x="43180" y="1155087"/>
                  </a:moveTo>
                  <a:lnTo>
                    <a:pt x="11003297" y="1155087"/>
                  </a:lnTo>
                  <a:cubicBezTo>
                    <a:pt x="11027427" y="1155087"/>
                    <a:pt x="11046477" y="1136037"/>
                    <a:pt x="11046477" y="1111907"/>
                  </a:cubicBezTo>
                  <a:lnTo>
                    <a:pt x="11046477" y="43180"/>
                  </a:lnTo>
                  <a:cubicBezTo>
                    <a:pt x="11046477" y="19050"/>
                    <a:pt x="11027427" y="0"/>
                    <a:pt x="11003297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1111907"/>
                  </a:lnTo>
                  <a:cubicBezTo>
                    <a:pt x="0" y="1136037"/>
                    <a:pt x="19050" y="1155087"/>
                    <a:pt x="43180" y="1155087"/>
                  </a:cubicBezTo>
                  <a:close/>
                </a:path>
              </a:pathLst>
            </a:custGeom>
            <a:solidFill>
              <a:srgbClr val="E6E5E5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1113787" cy="1223667"/>
            </a:xfrm>
            <a:custGeom>
              <a:avLst/>
              <a:gdLst/>
              <a:ahLst/>
              <a:cxnLst/>
              <a:rect r="r" b="b" t="t" l="l"/>
              <a:pathLst>
                <a:path h="1223667" w="11113787">
                  <a:moveTo>
                    <a:pt x="11070607" y="44450"/>
                  </a:moveTo>
                  <a:cubicBezTo>
                    <a:pt x="11065527" y="19050"/>
                    <a:pt x="11042667" y="0"/>
                    <a:pt x="11015997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1124607"/>
                  </a:lnTo>
                  <a:cubicBezTo>
                    <a:pt x="0" y="1151277"/>
                    <a:pt x="17780" y="1172867"/>
                    <a:pt x="43180" y="1179217"/>
                  </a:cubicBezTo>
                  <a:cubicBezTo>
                    <a:pt x="48260" y="1204617"/>
                    <a:pt x="71120" y="1223667"/>
                    <a:pt x="97790" y="1223667"/>
                  </a:cubicBezTo>
                  <a:lnTo>
                    <a:pt x="11057907" y="1223667"/>
                  </a:lnTo>
                  <a:cubicBezTo>
                    <a:pt x="11088387" y="1223667"/>
                    <a:pt x="11113787" y="1198267"/>
                    <a:pt x="11113787" y="1167787"/>
                  </a:cubicBezTo>
                  <a:lnTo>
                    <a:pt x="11113787" y="99060"/>
                  </a:lnTo>
                  <a:cubicBezTo>
                    <a:pt x="11113787" y="72390"/>
                    <a:pt x="11096007" y="50800"/>
                    <a:pt x="11070607" y="44450"/>
                  </a:cubicBezTo>
                  <a:close/>
                  <a:moveTo>
                    <a:pt x="12700" y="1124607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1015997" y="12700"/>
                  </a:lnTo>
                  <a:cubicBezTo>
                    <a:pt x="11040127" y="12700"/>
                    <a:pt x="11059177" y="31750"/>
                    <a:pt x="11059177" y="55880"/>
                  </a:cubicBezTo>
                  <a:lnTo>
                    <a:pt x="11059177" y="1124607"/>
                  </a:lnTo>
                  <a:cubicBezTo>
                    <a:pt x="11059177" y="1148737"/>
                    <a:pt x="11040127" y="1167787"/>
                    <a:pt x="11015997" y="1167787"/>
                  </a:cubicBezTo>
                  <a:lnTo>
                    <a:pt x="55880" y="1167787"/>
                  </a:lnTo>
                  <a:cubicBezTo>
                    <a:pt x="31750" y="1167787"/>
                    <a:pt x="12700" y="1148737"/>
                    <a:pt x="12700" y="1124607"/>
                  </a:cubicBezTo>
                  <a:close/>
                </a:path>
              </a:pathLst>
            </a:custGeom>
            <a:solidFill>
              <a:srgbClr val="F4B900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2191333" y="7539395"/>
            <a:ext cx="13888579" cy="1713741"/>
            <a:chOff x="0" y="0"/>
            <a:chExt cx="11113787" cy="137135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12700" y="12700"/>
              <a:ext cx="11046477" cy="1302773"/>
            </a:xfrm>
            <a:custGeom>
              <a:avLst/>
              <a:gdLst/>
              <a:ahLst/>
              <a:cxnLst/>
              <a:rect r="r" b="b" t="t" l="l"/>
              <a:pathLst>
                <a:path h="1302773" w="11046477">
                  <a:moveTo>
                    <a:pt x="43180" y="1302773"/>
                  </a:moveTo>
                  <a:lnTo>
                    <a:pt x="11003297" y="1302773"/>
                  </a:lnTo>
                  <a:cubicBezTo>
                    <a:pt x="11027427" y="1302773"/>
                    <a:pt x="11046477" y="1283723"/>
                    <a:pt x="11046477" y="1259593"/>
                  </a:cubicBezTo>
                  <a:lnTo>
                    <a:pt x="11046477" y="43180"/>
                  </a:lnTo>
                  <a:cubicBezTo>
                    <a:pt x="11046477" y="19050"/>
                    <a:pt x="11027427" y="0"/>
                    <a:pt x="11003297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1259593"/>
                  </a:lnTo>
                  <a:cubicBezTo>
                    <a:pt x="0" y="1283723"/>
                    <a:pt x="19050" y="1302773"/>
                    <a:pt x="43180" y="1302773"/>
                  </a:cubicBezTo>
                  <a:close/>
                </a:path>
              </a:pathLst>
            </a:custGeom>
            <a:solidFill>
              <a:srgbClr val="E6E5E5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1113787" cy="1371353"/>
            </a:xfrm>
            <a:custGeom>
              <a:avLst/>
              <a:gdLst/>
              <a:ahLst/>
              <a:cxnLst/>
              <a:rect r="r" b="b" t="t" l="l"/>
              <a:pathLst>
                <a:path h="1371353" w="11113787">
                  <a:moveTo>
                    <a:pt x="11070607" y="44450"/>
                  </a:moveTo>
                  <a:cubicBezTo>
                    <a:pt x="11065527" y="19050"/>
                    <a:pt x="11042667" y="0"/>
                    <a:pt x="11015997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1272293"/>
                  </a:lnTo>
                  <a:cubicBezTo>
                    <a:pt x="0" y="1298963"/>
                    <a:pt x="17780" y="1320553"/>
                    <a:pt x="43180" y="1326903"/>
                  </a:cubicBezTo>
                  <a:cubicBezTo>
                    <a:pt x="48260" y="1352303"/>
                    <a:pt x="71120" y="1371353"/>
                    <a:pt x="97790" y="1371353"/>
                  </a:cubicBezTo>
                  <a:lnTo>
                    <a:pt x="11057907" y="1371353"/>
                  </a:lnTo>
                  <a:cubicBezTo>
                    <a:pt x="11088387" y="1371353"/>
                    <a:pt x="11113787" y="1345953"/>
                    <a:pt x="11113787" y="1315473"/>
                  </a:cubicBezTo>
                  <a:lnTo>
                    <a:pt x="11113787" y="99060"/>
                  </a:lnTo>
                  <a:cubicBezTo>
                    <a:pt x="11113787" y="72390"/>
                    <a:pt x="11096007" y="50800"/>
                    <a:pt x="11070607" y="44450"/>
                  </a:cubicBezTo>
                  <a:close/>
                  <a:moveTo>
                    <a:pt x="12700" y="1272293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1015997" y="12700"/>
                  </a:lnTo>
                  <a:cubicBezTo>
                    <a:pt x="11040127" y="12700"/>
                    <a:pt x="11059177" y="31750"/>
                    <a:pt x="11059177" y="55880"/>
                  </a:cubicBezTo>
                  <a:lnTo>
                    <a:pt x="11059177" y="1272293"/>
                  </a:lnTo>
                  <a:cubicBezTo>
                    <a:pt x="11059177" y="1296423"/>
                    <a:pt x="11040127" y="1315473"/>
                    <a:pt x="11015997" y="1315473"/>
                  </a:cubicBezTo>
                  <a:lnTo>
                    <a:pt x="55880" y="1315473"/>
                  </a:lnTo>
                  <a:cubicBezTo>
                    <a:pt x="31750" y="1315473"/>
                    <a:pt x="12700" y="1296423"/>
                    <a:pt x="12700" y="1272293"/>
                  </a:cubicBezTo>
                  <a:close/>
                </a:path>
              </a:pathLst>
            </a:custGeom>
            <a:solidFill>
              <a:srgbClr val="F4B900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2191333" y="1033864"/>
            <a:ext cx="13888579" cy="2697273"/>
            <a:chOff x="0" y="0"/>
            <a:chExt cx="11113787" cy="215838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12700" y="12700"/>
              <a:ext cx="11046477" cy="2089806"/>
            </a:xfrm>
            <a:custGeom>
              <a:avLst/>
              <a:gdLst/>
              <a:ahLst/>
              <a:cxnLst/>
              <a:rect r="r" b="b" t="t" l="l"/>
              <a:pathLst>
                <a:path h="2089806" w="11046477">
                  <a:moveTo>
                    <a:pt x="43180" y="2089806"/>
                  </a:moveTo>
                  <a:lnTo>
                    <a:pt x="11003297" y="2089806"/>
                  </a:lnTo>
                  <a:cubicBezTo>
                    <a:pt x="11027427" y="2089806"/>
                    <a:pt x="11046477" y="2070756"/>
                    <a:pt x="11046477" y="2046626"/>
                  </a:cubicBezTo>
                  <a:lnTo>
                    <a:pt x="11046477" y="43180"/>
                  </a:lnTo>
                  <a:cubicBezTo>
                    <a:pt x="11046477" y="19050"/>
                    <a:pt x="11027427" y="0"/>
                    <a:pt x="11003297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2046626"/>
                  </a:lnTo>
                  <a:cubicBezTo>
                    <a:pt x="0" y="2070756"/>
                    <a:pt x="19050" y="2089806"/>
                    <a:pt x="43180" y="2089806"/>
                  </a:cubicBezTo>
                  <a:close/>
                </a:path>
              </a:pathLst>
            </a:custGeom>
            <a:solidFill>
              <a:srgbClr val="ED5758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1113787" cy="2158386"/>
            </a:xfrm>
            <a:custGeom>
              <a:avLst/>
              <a:gdLst/>
              <a:ahLst/>
              <a:cxnLst/>
              <a:rect r="r" b="b" t="t" l="l"/>
              <a:pathLst>
                <a:path h="2158386" w="11113787">
                  <a:moveTo>
                    <a:pt x="11070607" y="44450"/>
                  </a:moveTo>
                  <a:cubicBezTo>
                    <a:pt x="11065527" y="19050"/>
                    <a:pt x="11042667" y="0"/>
                    <a:pt x="11015997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2059326"/>
                  </a:lnTo>
                  <a:cubicBezTo>
                    <a:pt x="0" y="2085996"/>
                    <a:pt x="17780" y="2107586"/>
                    <a:pt x="43180" y="2113936"/>
                  </a:cubicBezTo>
                  <a:cubicBezTo>
                    <a:pt x="48260" y="2139336"/>
                    <a:pt x="71120" y="2158386"/>
                    <a:pt x="97790" y="2158386"/>
                  </a:cubicBezTo>
                  <a:lnTo>
                    <a:pt x="11057907" y="2158386"/>
                  </a:lnTo>
                  <a:cubicBezTo>
                    <a:pt x="11088387" y="2158386"/>
                    <a:pt x="11113787" y="2132986"/>
                    <a:pt x="11113787" y="2102506"/>
                  </a:cubicBezTo>
                  <a:lnTo>
                    <a:pt x="11113787" y="99060"/>
                  </a:lnTo>
                  <a:cubicBezTo>
                    <a:pt x="11113787" y="72390"/>
                    <a:pt x="11096007" y="50800"/>
                    <a:pt x="11070607" y="44450"/>
                  </a:cubicBezTo>
                  <a:close/>
                  <a:moveTo>
                    <a:pt x="12700" y="2059326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1015997" y="12700"/>
                  </a:lnTo>
                  <a:cubicBezTo>
                    <a:pt x="11040127" y="12700"/>
                    <a:pt x="11059177" y="31750"/>
                    <a:pt x="11059177" y="55880"/>
                  </a:cubicBezTo>
                  <a:lnTo>
                    <a:pt x="11059177" y="2059326"/>
                  </a:lnTo>
                  <a:cubicBezTo>
                    <a:pt x="11059177" y="2083456"/>
                    <a:pt x="11040127" y="2102506"/>
                    <a:pt x="11015997" y="2102506"/>
                  </a:cubicBezTo>
                  <a:lnTo>
                    <a:pt x="55880" y="2102506"/>
                  </a:lnTo>
                  <a:cubicBezTo>
                    <a:pt x="31750" y="2102506"/>
                    <a:pt x="12700" y="2083456"/>
                    <a:pt x="12700" y="2059326"/>
                  </a:cubicBezTo>
                  <a:close/>
                </a:path>
              </a:pathLst>
            </a:custGeom>
            <a:solidFill>
              <a:srgbClr val="F4B900"/>
            </a:solid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2403013" y="4216619"/>
            <a:ext cx="13465219" cy="133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9"/>
              </a:lnSpc>
              <a:spcBef>
                <a:spcPct val="0"/>
              </a:spcBef>
            </a:pPr>
            <a:r>
              <a:rPr lang="en-US" sz="3000" spc="-75">
                <a:solidFill>
                  <a:srgbClr val="090404"/>
                </a:solidFill>
                <a:latin typeface="Garet ExtraBold"/>
              </a:rPr>
              <a:t>LIBRARIANS PROVIDE EXPERTISE AND GUIDANCE IN NAVIGATING INFORMATION RESOURCES, FOSTERING CRITICAL THINKING SKILLS.</a:t>
            </a:r>
          </a:p>
          <a:p>
            <a:pPr algn="ctr">
              <a:lnSpc>
                <a:spcPts val="3569"/>
              </a:lnSpc>
              <a:spcBef>
                <a:spcPct val="0"/>
              </a:spcBef>
            </a:pPr>
          </a:p>
        </p:txBody>
      </p:sp>
      <p:sp>
        <p:nvSpPr>
          <p:cNvPr name="TextBox 16" id="16"/>
          <p:cNvSpPr txBox="true"/>
          <p:nvPr/>
        </p:nvSpPr>
        <p:spPr>
          <a:xfrm rot="0">
            <a:off x="2771606" y="5957813"/>
            <a:ext cx="12910539" cy="133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9"/>
              </a:lnSpc>
              <a:spcBef>
                <a:spcPct val="0"/>
              </a:spcBef>
            </a:pPr>
            <a:r>
              <a:rPr lang="en-US" sz="3000" spc="-75">
                <a:solidFill>
                  <a:srgbClr val="090404"/>
                </a:solidFill>
                <a:latin typeface="Garet ExtraBold"/>
              </a:rPr>
              <a:t>SCHOOL LIBRARIES OFFER A QUIET SPACE FOR STUDY AND RESEARCH, PROMOTING ACADEMIC EXCELLENCE.</a:t>
            </a:r>
          </a:p>
          <a:p>
            <a:pPr algn="ctr">
              <a:lnSpc>
                <a:spcPts val="3569"/>
              </a:lnSpc>
              <a:spcBef>
                <a:spcPct val="0"/>
              </a:spcBef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2605855" y="1295645"/>
            <a:ext cx="13076290" cy="2190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00"/>
              </a:lnSpc>
            </a:pPr>
            <a:r>
              <a:rPr lang="en-US" sz="5000" spc="-55">
                <a:solidFill>
                  <a:srgbClr val="090404"/>
                </a:solidFill>
                <a:latin typeface="Garet ExtraBold"/>
              </a:rPr>
              <a:t>EVERY SCHOOL SHOULD HAVE A TRADITIONAL LIBRARY WITH A QUALIFIED LIBRARIAN.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879405" y="7961608"/>
            <a:ext cx="12598506" cy="133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9"/>
              </a:lnSpc>
              <a:spcBef>
                <a:spcPct val="0"/>
              </a:spcBef>
            </a:pPr>
            <a:r>
              <a:rPr lang="en-US" sz="3000" spc="-75">
                <a:solidFill>
                  <a:srgbClr val="090404"/>
                </a:solidFill>
                <a:latin typeface="Garet ExtraBold"/>
              </a:rPr>
              <a:t>ACCESS T</a:t>
            </a:r>
            <a:r>
              <a:rPr lang="en-US" sz="3000" spc="-75">
                <a:solidFill>
                  <a:srgbClr val="090404"/>
                </a:solidFill>
                <a:latin typeface="Garet ExtraBold"/>
              </a:rPr>
              <a:t>O A VARIETY OF BOOKS ENCOURAGES READING HABITS AND LITERACY DEVELOPMENT AMONG STUDENTS.</a:t>
            </a:r>
          </a:p>
          <a:p>
            <a:pPr algn="ctr">
              <a:lnSpc>
                <a:spcPts val="356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D30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35802" y="-4304229"/>
            <a:ext cx="18688093" cy="18829313"/>
          </a:xfrm>
          <a:custGeom>
            <a:avLst/>
            <a:gdLst/>
            <a:ahLst/>
            <a:cxnLst/>
            <a:rect r="r" b="b" t="t" l="l"/>
            <a:pathLst>
              <a:path h="18829313" w="18688093">
                <a:moveTo>
                  <a:pt x="0" y="0"/>
                </a:moveTo>
                <a:lnTo>
                  <a:pt x="18688093" y="0"/>
                </a:lnTo>
                <a:lnTo>
                  <a:pt x="18688093" y="18829313"/>
                </a:lnTo>
                <a:lnTo>
                  <a:pt x="0" y="188293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224842" y="3978788"/>
            <a:ext cx="13888579" cy="1529182"/>
            <a:chOff x="0" y="0"/>
            <a:chExt cx="11113787" cy="12236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12700" y="12700"/>
              <a:ext cx="11046477" cy="1155087"/>
            </a:xfrm>
            <a:custGeom>
              <a:avLst/>
              <a:gdLst/>
              <a:ahLst/>
              <a:cxnLst/>
              <a:rect r="r" b="b" t="t" l="l"/>
              <a:pathLst>
                <a:path h="1155087" w="11046477">
                  <a:moveTo>
                    <a:pt x="43180" y="1155087"/>
                  </a:moveTo>
                  <a:lnTo>
                    <a:pt x="11003297" y="1155087"/>
                  </a:lnTo>
                  <a:cubicBezTo>
                    <a:pt x="11027427" y="1155087"/>
                    <a:pt x="11046477" y="1136037"/>
                    <a:pt x="11046477" y="1111907"/>
                  </a:cubicBezTo>
                  <a:lnTo>
                    <a:pt x="11046477" y="43180"/>
                  </a:lnTo>
                  <a:cubicBezTo>
                    <a:pt x="11046477" y="19050"/>
                    <a:pt x="11027427" y="0"/>
                    <a:pt x="11003297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1111907"/>
                  </a:lnTo>
                  <a:cubicBezTo>
                    <a:pt x="0" y="1136037"/>
                    <a:pt x="19050" y="1155087"/>
                    <a:pt x="43180" y="1155087"/>
                  </a:cubicBezTo>
                  <a:close/>
                </a:path>
              </a:pathLst>
            </a:custGeom>
            <a:solidFill>
              <a:srgbClr val="F4BB00"/>
            </a:solid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113787" cy="1223667"/>
            </a:xfrm>
            <a:custGeom>
              <a:avLst/>
              <a:gdLst/>
              <a:ahLst/>
              <a:cxnLst/>
              <a:rect r="r" b="b" t="t" l="l"/>
              <a:pathLst>
                <a:path h="1223667" w="11113787">
                  <a:moveTo>
                    <a:pt x="11070607" y="44450"/>
                  </a:moveTo>
                  <a:cubicBezTo>
                    <a:pt x="11065527" y="19050"/>
                    <a:pt x="11042667" y="0"/>
                    <a:pt x="11015997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1124607"/>
                  </a:lnTo>
                  <a:cubicBezTo>
                    <a:pt x="0" y="1151277"/>
                    <a:pt x="17780" y="1172867"/>
                    <a:pt x="43180" y="1179217"/>
                  </a:cubicBezTo>
                  <a:cubicBezTo>
                    <a:pt x="48260" y="1204617"/>
                    <a:pt x="71120" y="1223667"/>
                    <a:pt x="97790" y="1223667"/>
                  </a:cubicBezTo>
                  <a:lnTo>
                    <a:pt x="11057907" y="1223667"/>
                  </a:lnTo>
                  <a:cubicBezTo>
                    <a:pt x="11088387" y="1223667"/>
                    <a:pt x="11113787" y="1198267"/>
                    <a:pt x="11113787" y="1167787"/>
                  </a:cubicBezTo>
                  <a:lnTo>
                    <a:pt x="11113787" y="99060"/>
                  </a:lnTo>
                  <a:cubicBezTo>
                    <a:pt x="11113787" y="72390"/>
                    <a:pt x="11096007" y="50800"/>
                    <a:pt x="11070607" y="44450"/>
                  </a:cubicBezTo>
                  <a:close/>
                  <a:moveTo>
                    <a:pt x="12700" y="1124607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1015997" y="12700"/>
                  </a:lnTo>
                  <a:cubicBezTo>
                    <a:pt x="11040127" y="12700"/>
                    <a:pt x="11059177" y="31750"/>
                    <a:pt x="11059177" y="55880"/>
                  </a:cubicBezTo>
                  <a:lnTo>
                    <a:pt x="11059177" y="1124607"/>
                  </a:lnTo>
                  <a:cubicBezTo>
                    <a:pt x="11059177" y="1148737"/>
                    <a:pt x="11040127" y="1167787"/>
                    <a:pt x="11015997" y="1167787"/>
                  </a:cubicBezTo>
                  <a:lnTo>
                    <a:pt x="55880" y="1167787"/>
                  </a:lnTo>
                  <a:cubicBezTo>
                    <a:pt x="31750" y="1167787"/>
                    <a:pt x="12700" y="1148737"/>
                    <a:pt x="12700" y="1124607"/>
                  </a:cubicBezTo>
                  <a:close/>
                </a:path>
              </a:pathLst>
            </a:custGeom>
            <a:solidFill>
              <a:srgbClr val="E6E5E5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2224842" y="5759091"/>
            <a:ext cx="13888579" cy="1529182"/>
            <a:chOff x="0" y="0"/>
            <a:chExt cx="11113787" cy="122366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2700" y="12700"/>
              <a:ext cx="11046477" cy="1155087"/>
            </a:xfrm>
            <a:custGeom>
              <a:avLst/>
              <a:gdLst/>
              <a:ahLst/>
              <a:cxnLst/>
              <a:rect r="r" b="b" t="t" l="l"/>
              <a:pathLst>
                <a:path h="1155087" w="11046477">
                  <a:moveTo>
                    <a:pt x="43180" y="1155087"/>
                  </a:moveTo>
                  <a:lnTo>
                    <a:pt x="11003297" y="1155087"/>
                  </a:lnTo>
                  <a:cubicBezTo>
                    <a:pt x="11027427" y="1155087"/>
                    <a:pt x="11046477" y="1136037"/>
                    <a:pt x="11046477" y="1111907"/>
                  </a:cubicBezTo>
                  <a:lnTo>
                    <a:pt x="11046477" y="43180"/>
                  </a:lnTo>
                  <a:cubicBezTo>
                    <a:pt x="11046477" y="19050"/>
                    <a:pt x="11027427" y="0"/>
                    <a:pt x="11003297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1111907"/>
                  </a:lnTo>
                  <a:cubicBezTo>
                    <a:pt x="0" y="1136037"/>
                    <a:pt x="19050" y="1155087"/>
                    <a:pt x="43180" y="1155087"/>
                  </a:cubicBezTo>
                  <a:close/>
                </a:path>
              </a:pathLst>
            </a:custGeom>
            <a:solidFill>
              <a:srgbClr val="F4BB00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1113787" cy="1223667"/>
            </a:xfrm>
            <a:custGeom>
              <a:avLst/>
              <a:gdLst/>
              <a:ahLst/>
              <a:cxnLst/>
              <a:rect r="r" b="b" t="t" l="l"/>
              <a:pathLst>
                <a:path h="1223667" w="11113787">
                  <a:moveTo>
                    <a:pt x="11070607" y="44450"/>
                  </a:moveTo>
                  <a:cubicBezTo>
                    <a:pt x="11065527" y="19050"/>
                    <a:pt x="11042667" y="0"/>
                    <a:pt x="11015997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1124607"/>
                  </a:lnTo>
                  <a:cubicBezTo>
                    <a:pt x="0" y="1151277"/>
                    <a:pt x="17780" y="1172867"/>
                    <a:pt x="43180" y="1179217"/>
                  </a:cubicBezTo>
                  <a:cubicBezTo>
                    <a:pt x="48260" y="1204617"/>
                    <a:pt x="71120" y="1223667"/>
                    <a:pt x="97790" y="1223667"/>
                  </a:cubicBezTo>
                  <a:lnTo>
                    <a:pt x="11057907" y="1223667"/>
                  </a:lnTo>
                  <a:cubicBezTo>
                    <a:pt x="11088387" y="1223667"/>
                    <a:pt x="11113787" y="1198267"/>
                    <a:pt x="11113787" y="1167787"/>
                  </a:cubicBezTo>
                  <a:lnTo>
                    <a:pt x="11113787" y="99060"/>
                  </a:lnTo>
                  <a:cubicBezTo>
                    <a:pt x="11113787" y="72390"/>
                    <a:pt x="11096007" y="50800"/>
                    <a:pt x="11070607" y="44450"/>
                  </a:cubicBezTo>
                  <a:close/>
                  <a:moveTo>
                    <a:pt x="12700" y="1124607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1015997" y="12700"/>
                  </a:lnTo>
                  <a:cubicBezTo>
                    <a:pt x="11040127" y="12700"/>
                    <a:pt x="11059177" y="31750"/>
                    <a:pt x="11059177" y="55880"/>
                  </a:cubicBezTo>
                  <a:lnTo>
                    <a:pt x="11059177" y="1124607"/>
                  </a:lnTo>
                  <a:cubicBezTo>
                    <a:pt x="11059177" y="1148737"/>
                    <a:pt x="11040127" y="1167787"/>
                    <a:pt x="11015997" y="1167787"/>
                  </a:cubicBezTo>
                  <a:lnTo>
                    <a:pt x="55880" y="1167787"/>
                  </a:lnTo>
                  <a:cubicBezTo>
                    <a:pt x="31750" y="1167787"/>
                    <a:pt x="12700" y="1148737"/>
                    <a:pt x="12700" y="1124607"/>
                  </a:cubicBezTo>
                  <a:close/>
                </a:path>
              </a:pathLst>
            </a:custGeom>
            <a:solidFill>
              <a:srgbClr val="E6E5E5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2224842" y="7539395"/>
            <a:ext cx="13888579" cy="1713741"/>
            <a:chOff x="0" y="0"/>
            <a:chExt cx="11113787" cy="137135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12700" y="12700"/>
              <a:ext cx="11046477" cy="1302773"/>
            </a:xfrm>
            <a:custGeom>
              <a:avLst/>
              <a:gdLst/>
              <a:ahLst/>
              <a:cxnLst/>
              <a:rect r="r" b="b" t="t" l="l"/>
              <a:pathLst>
                <a:path h="1302773" w="11046477">
                  <a:moveTo>
                    <a:pt x="43180" y="1302773"/>
                  </a:moveTo>
                  <a:lnTo>
                    <a:pt x="11003297" y="1302773"/>
                  </a:lnTo>
                  <a:cubicBezTo>
                    <a:pt x="11027427" y="1302773"/>
                    <a:pt x="11046477" y="1283723"/>
                    <a:pt x="11046477" y="1259593"/>
                  </a:cubicBezTo>
                  <a:lnTo>
                    <a:pt x="11046477" y="43180"/>
                  </a:lnTo>
                  <a:cubicBezTo>
                    <a:pt x="11046477" y="19050"/>
                    <a:pt x="11027427" y="0"/>
                    <a:pt x="11003297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1259593"/>
                  </a:lnTo>
                  <a:cubicBezTo>
                    <a:pt x="0" y="1283723"/>
                    <a:pt x="19050" y="1302773"/>
                    <a:pt x="43180" y="1302773"/>
                  </a:cubicBezTo>
                  <a:close/>
                </a:path>
              </a:pathLst>
            </a:custGeom>
            <a:solidFill>
              <a:srgbClr val="F4BB00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1113787" cy="1371353"/>
            </a:xfrm>
            <a:custGeom>
              <a:avLst/>
              <a:gdLst/>
              <a:ahLst/>
              <a:cxnLst/>
              <a:rect r="r" b="b" t="t" l="l"/>
              <a:pathLst>
                <a:path h="1371353" w="11113787">
                  <a:moveTo>
                    <a:pt x="11070607" y="44450"/>
                  </a:moveTo>
                  <a:cubicBezTo>
                    <a:pt x="11065527" y="19050"/>
                    <a:pt x="11042667" y="0"/>
                    <a:pt x="11015997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1272293"/>
                  </a:lnTo>
                  <a:cubicBezTo>
                    <a:pt x="0" y="1298963"/>
                    <a:pt x="17780" y="1320553"/>
                    <a:pt x="43180" y="1326903"/>
                  </a:cubicBezTo>
                  <a:cubicBezTo>
                    <a:pt x="48260" y="1352303"/>
                    <a:pt x="71120" y="1371353"/>
                    <a:pt x="97790" y="1371353"/>
                  </a:cubicBezTo>
                  <a:lnTo>
                    <a:pt x="11057907" y="1371353"/>
                  </a:lnTo>
                  <a:cubicBezTo>
                    <a:pt x="11088387" y="1371353"/>
                    <a:pt x="11113787" y="1345953"/>
                    <a:pt x="11113787" y="1315473"/>
                  </a:cubicBezTo>
                  <a:lnTo>
                    <a:pt x="11113787" y="99060"/>
                  </a:lnTo>
                  <a:cubicBezTo>
                    <a:pt x="11113787" y="72390"/>
                    <a:pt x="11096007" y="50800"/>
                    <a:pt x="11070607" y="44450"/>
                  </a:cubicBezTo>
                  <a:close/>
                  <a:moveTo>
                    <a:pt x="12700" y="1272293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1015997" y="12700"/>
                  </a:lnTo>
                  <a:cubicBezTo>
                    <a:pt x="11040127" y="12700"/>
                    <a:pt x="11059177" y="31750"/>
                    <a:pt x="11059177" y="55880"/>
                  </a:cubicBezTo>
                  <a:lnTo>
                    <a:pt x="11059177" y="1272293"/>
                  </a:lnTo>
                  <a:cubicBezTo>
                    <a:pt x="11059177" y="1296423"/>
                    <a:pt x="11040127" y="1315473"/>
                    <a:pt x="11015997" y="1315473"/>
                  </a:cubicBezTo>
                  <a:lnTo>
                    <a:pt x="55880" y="1315473"/>
                  </a:lnTo>
                  <a:cubicBezTo>
                    <a:pt x="31750" y="1315473"/>
                    <a:pt x="12700" y="1296423"/>
                    <a:pt x="12700" y="1272293"/>
                  </a:cubicBezTo>
                  <a:close/>
                </a:path>
              </a:pathLst>
            </a:custGeom>
            <a:solidFill>
              <a:srgbClr val="E6E5E5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2224842" y="1033864"/>
            <a:ext cx="13888579" cy="2697273"/>
            <a:chOff x="0" y="0"/>
            <a:chExt cx="11113787" cy="215838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12700" y="12700"/>
              <a:ext cx="11046477" cy="2089806"/>
            </a:xfrm>
            <a:custGeom>
              <a:avLst/>
              <a:gdLst/>
              <a:ahLst/>
              <a:cxnLst/>
              <a:rect r="r" b="b" t="t" l="l"/>
              <a:pathLst>
                <a:path h="2089806" w="11046477">
                  <a:moveTo>
                    <a:pt x="43180" y="2089806"/>
                  </a:moveTo>
                  <a:lnTo>
                    <a:pt x="11003297" y="2089806"/>
                  </a:lnTo>
                  <a:cubicBezTo>
                    <a:pt x="11027427" y="2089806"/>
                    <a:pt x="11046477" y="2070756"/>
                    <a:pt x="11046477" y="2046626"/>
                  </a:cubicBezTo>
                  <a:lnTo>
                    <a:pt x="11046477" y="43180"/>
                  </a:lnTo>
                  <a:cubicBezTo>
                    <a:pt x="11046477" y="19050"/>
                    <a:pt x="11027427" y="0"/>
                    <a:pt x="11003297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2046626"/>
                  </a:lnTo>
                  <a:cubicBezTo>
                    <a:pt x="0" y="2070756"/>
                    <a:pt x="19050" y="2089806"/>
                    <a:pt x="43180" y="2089806"/>
                  </a:cubicBezTo>
                  <a:close/>
                </a:path>
              </a:pathLst>
            </a:custGeom>
            <a:solidFill>
              <a:srgbClr val="DA7900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1113787" cy="2158386"/>
            </a:xfrm>
            <a:custGeom>
              <a:avLst/>
              <a:gdLst/>
              <a:ahLst/>
              <a:cxnLst/>
              <a:rect r="r" b="b" t="t" l="l"/>
              <a:pathLst>
                <a:path h="2158386" w="11113787">
                  <a:moveTo>
                    <a:pt x="11070607" y="44450"/>
                  </a:moveTo>
                  <a:cubicBezTo>
                    <a:pt x="11065527" y="19050"/>
                    <a:pt x="11042667" y="0"/>
                    <a:pt x="11015997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2059326"/>
                  </a:lnTo>
                  <a:cubicBezTo>
                    <a:pt x="0" y="2085996"/>
                    <a:pt x="17780" y="2107586"/>
                    <a:pt x="43180" y="2113936"/>
                  </a:cubicBezTo>
                  <a:cubicBezTo>
                    <a:pt x="48260" y="2139336"/>
                    <a:pt x="71120" y="2158386"/>
                    <a:pt x="97790" y="2158386"/>
                  </a:cubicBezTo>
                  <a:lnTo>
                    <a:pt x="11057907" y="2158386"/>
                  </a:lnTo>
                  <a:cubicBezTo>
                    <a:pt x="11088387" y="2158386"/>
                    <a:pt x="11113787" y="2132986"/>
                    <a:pt x="11113787" y="2102506"/>
                  </a:cubicBezTo>
                  <a:lnTo>
                    <a:pt x="11113787" y="99060"/>
                  </a:lnTo>
                  <a:cubicBezTo>
                    <a:pt x="11113787" y="72390"/>
                    <a:pt x="11096007" y="50800"/>
                    <a:pt x="11070607" y="44450"/>
                  </a:cubicBezTo>
                  <a:close/>
                  <a:moveTo>
                    <a:pt x="12700" y="2059326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1015997" y="12700"/>
                  </a:lnTo>
                  <a:cubicBezTo>
                    <a:pt x="11040127" y="12700"/>
                    <a:pt x="11059177" y="31750"/>
                    <a:pt x="11059177" y="55880"/>
                  </a:cubicBezTo>
                  <a:lnTo>
                    <a:pt x="11059177" y="2059326"/>
                  </a:lnTo>
                  <a:cubicBezTo>
                    <a:pt x="11059177" y="2083456"/>
                    <a:pt x="11040127" y="2102506"/>
                    <a:pt x="11015997" y="2102506"/>
                  </a:cubicBezTo>
                  <a:lnTo>
                    <a:pt x="55880" y="2102506"/>
                  </a:lnTo>
                  <a:cubicBezTo>
                    <a:pt x="31750" y="2102506"/>
                    <a:pt x="12700" y="2083456"/>
                    <a:pt x="12700" y="2059326"/>
                  </a:cubicBezTo>
                  <a:close/>
                </a:path>
              </a:pathLst>
            </a:custGeom>
            <a:solidFill>
              <a:srgbClr val="E6E5E5"/>
            </a:solid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2550443" y="4136666"/>
            <a:ext cx="13130135" cy="133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9"/>
              </a:lnSpc>
            </a:pPr>
            <a:r>
              <a:rPr lang="en-US" sz="3000" spc="-75">
                <a:solidFill>
                  <a:srgbClr val="060302"/>
                </a:solidFill>
                <a:latin typeface="Garet ExtraBold"/>
              </a:rPr>
              <a:t>SCHOOL LIBRARIES REQUIRE SPACE AND FUNDING THAT COULD BE ALLOCATED TO OTHER PRESSING EDUCATIONAL NEEDS.</a:t>
            </a:r>
          </a:p>
          <a:p>
            <a:pPr algn="ctr">
              <a:lnSpc>
                <a:spcPts val="3569"/>
              </a:lnSpc>
              <a:spcBef>
                <a:spcPct val="0"/>
              </a:spcBef>
            </a:pPr>
          </a:p>
        </p:txBody>
      </p:sp>
      <p:sp>
        <p:nvSpPr>
          <p:cNvPr name="TextBox 16" id="16"/>
          <p:cNvSpPr txBox="true"/>
          <p:nvPr/>
        </p:nvSpPr>
        <p:spPr>
          <a:xfrm rot="0">
            <a:off x="2550443" y="7657227"/>
            <a:ext cx="13301035" cy="1784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9"/>
              </a:lnSpc>
              <a:spcBef>
                <a:spcPct val="0"/>
              </a:spcBef>
            </a:pPr>
            <a:r>
              <a:rPr lang="en-US" sz="3000" spc="-75">
                <a:solidFill>
                  <a:srgbClr val="060302"/>
                </a:solidFill>
                <a:latin typeface="Garet ExtraBold"/>
              </a:rPr>
              <a:t>TRADITIONAL LIBRARIES MAY NOT ALIGN WITH MODERN LEARNING TRENDS, SUCH AS DIGITAL RESOURCES AND COLLABORATIVE LEARNING ENVIRONMENTS.</a:t>
            </a:r>
          </a:p>
          <a:p>
            <a:pPr algn="ctr">
              <a:lnSpc>
                <a:spcPts val="3569"/>
              </a:lnSpc>
              <a:spcBef>
                <a:spcPct val="0"/>
              </a:spcBef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2224842" y="1838520"/>
            <a:ext cx="13737792" cy="1466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00"/>
              </a:lnSpc>
            </a:pPr>
            <a:r>
              <a:rPr lang="en-US" sz="5000" spc="-55">
                <a:solidFill>
                  <a:srgbClr val="060302"/>
                </a:solidFill>
                <a:latin typeface="Garet ExtraBold"/>
              </a:rPr>
              <a:t>SCHOOL LIBRARIES AREN’T NECESSARY IN THE MODERN WORLD.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550443" y="5936307"/>
            <a:ext cx="13301035" cy="118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9"/>
              </a:lnSpc>
            </a:pPr>
            <a:r>
              <a:rPr lang="en-US" sz="3000" spc="-75">
                <a:solidFill>
                  <a:srgbClr val="090404"/>
                </a:solidFill>
                <a:latin typeface="Garet ExtraBold"/>
              </a:rPr>
              <a:t>STUDENTS HAVE ACCESS TO PUBLIC LIBRARIES AND ONLINE RESOURCES, REDUCING THE NECESSITY OF ON-SITE LIBRARIES.</a:t>
            </a:r>
          </a:p>
          <a:p>
            <a:pPr algn="ctr">
              <a:lnSpc>
                <a:spcPts val="238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619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35802" y="-4304229"/>
            <a:ext cx="18688093" cy="18829313"/>
          </a:xfrm>
          <a:custGeom>
            <a:avLst/>
            <a:gdLst/>
            <a:ahLst/>
            <a:cxnLst/>
            <a:rect r="r" b="b" t="t" l="l"/>
            <a:pathLst>
              <a:path h="18829313" w="18688093">
                <a:moveTo>
                  <a:pt x="0" y="0"/>
                </a:moveTo>
                <a:lnTo>
                  <a:pt x="18688093" y="0"/>
                </a:lnTo>
                <a:lnTo>
                  <a:pt x="18688093" y="18829313"/>
                </a:lnTo>
                <a:lnTo>
                  <a:pt x="0" y="188293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308613" y="3978788"/>
            <a:ext cx="13788054" cy="1529182"/>
            <a:chOff x="0" y="0"/>
            <a:chExt cx="11033346" cy="12236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12700" y="12700"/>
              <a:ext cx="10966035" cy="1155087"/>
            </a:xfrm>
            <a:custGeom>
              <a:avLst/>
              <a:gdLst/>
              <a:ahLst/>
              <a:cxnLst/>
              <a:rect r="r" b="b" t="t" l="l"/>
              <a:pathLst>
                <a:path h="1155087" w="10966035">
                  <a:moveTo>
                    <a:pt x="43180" y="1155087"/>
                  </a:moveTo>
                  <a:lnTo>
                    <a:pt x="10922856" y="1155087"/>
                  </a:lnTo>
                  <a:cubicBezTo>
                    <a:pt x="10946985" y="1155087"/>
                    <a:pt x="10966035" y="1136037"/>
                    <a:pt x="10966035" y="1111907"/>
                  </a:cubicBezTo>
                  <a:lnTo>
                    <a:pt x="10966035" y="43180"/>
                  </a:lnTo>
                  <a:cubicBezTo>
                    <a:pt x="10966035" y="19050"/>
                    <a:pt x="10946985" y="0"/>
                    <a:pt x="10922856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1111907"/>
                  </a:lnTo>
                  <a:cubicBezTo>
                    <a:pt x="0" y="1136037"/>
                    <a:pt x="19050" y="1155087"/>
                    <a:pt x="43180" y="1155087"/>
                  </a:cubicBezTo>
                  <a:close/>
                </a:path>
              </a:pathLst>
            </a:custGeom>
            <a:solidFill>
              <a:srgbClr val="E6E5E5"/>
            </a:solid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033346" cy="1223667"/>
            </a:xfrm>
            <a:custGeom>
              <a:avLst/>
              <a:gdLst/>
              <a:ahLst/>
              <a:cxnLst/>
              <a:rect r="r" b="b" t="t" l="l"/>
              <a:pathLst>
                <a:path h="1223667" w="11033346">
                  <a:moveTo>
                    <a:pt x="10990166" y="44450"/>
                  </a:moveTo>
                  <a:cubicBezTo>
                    <a:pt x="10985085" y="19050"/>
                    <a:pt x="10962225" y="0"/>
                    <a:pt x="10935556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1124607"/>
                  </a:lnTo>
                  <a:cubicBezTo>
                    <a:pt x="0" y="1151277"/>
                    <a:pt x="17780" y="1172867"/>
                    <a:pt x="43180" y="1179217"/>
                  </a:cubicBezTo>
                  <a:cubicBezTo>
                    <a:pt x="48260" y="1204617"/>
                    <a:pt x="71120" y="1223667"/>
                    <a:pt x="97790" y="1223667"/>
                  </a:cubicBezTo>
                  <a:lnTo>
                    <a:pt x="10977466" y="1223667"/>
                  </a:lnTo>
                  <a:cubicBezTo>
                    <a:pt x="11007946" y="1223667"/>
                    <a:pt x="11033346" y="1198267"/>
                    <a:pt x="11033346" y="1167787"/>
                  </a:cubicBezTo>
                  <a:lnTo>
                    <a:pt x="11033346" y="99060"/>
                  </a:lnTo>
                  <a:cubicBezTo>
                    <a:pt x="11033346" y="72390"/>
                    <a:pt x="11015566" y="50800"/>
                    <a:pt x="10990166" y="44450"/>
                  </a:cubicBezTo>
                  <a:close/>
                  <a:moveTo>
                    <a:pt x="12700" y="1124607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0935556" y="12700"/>
                  </a:lnTo>
                  <a:cubicBezTo>
                    <a:pt x="10959685" y="12700"/>
                    <a:pt x="10978735" y="31750"/>
                    <a:pt x="10978735" y="55880"/>
                  </a:cubicBezTo>
                  <a:lnTo>
                    <a:pt x="10978735" y="1124607"/>
                  </a:lnTo>
                  <a:cubicBezTo>
                    <a:pt x="10978735" y="1148737"/>
                    <a:pt x="10959685" y="1167787"/>
                    <a:pt x="10935556" y="1167787"/>
                  </a:cubicBezTo>
                  <a:lnTo>
                    <a:pt x="55880" y="1167787"/>
                  </a:lnTo>
                  <a:cubicBezTo>
                    <a:pt x="31750" y="1167787"/>
                    <a:pt x="12700" y="1148737"/>
                    <a:pt x="12700" y="1124607"/>
                  </a:cubicBezTo>
                  <a:close/>
                </a:path>
              </a:pathLst>
            </a:custGeom>
            <a:solidFill>
              <a:srgbClr val="F4B900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2308613" y="5759091"/>
            <a:ext cx="13788054" cy="1529182"/>
            <a:chOff x="0" y="0"/>
            <a:chExt cx="11033346" cy="122366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2700" y="12700"/>
              <a:ext cx="10966035" cy="1155087"/>
            </a:xfrm>
            <a:custGeom>
              <a:avLst/>
              <a:gdLst/>
              <a:ahLst/>
              <a:cxnLst/>
              <a:rect r="r" b="b" t="t" l="l"/>
              <a:pathLst>
                <a:path h="1155087" w="10966035">
                  <a:moveTo>
                    <a:pt x="43180" y="1155087"/>
                  </a:moveTo>
                  <a:lnTo>
                    <a:pt x="10922856" y="1155087"/>
                  </a:lnTo>
                  <a:cubicBezTo>
                    <a:pt x="10946985" y="1155087"/>
                    <a:pt x="10966035" y="1136037"/>
                    <a:pt x="10966035" y="1111907"/>
                  </a:cubicBezTo>
                  <a:lnTo>
                    <a:pt x="10966035" y="43180"/>
                  </a:lnTo>
                  <a:cubicBezTo>
                    <a:pt x="10966035" y="19050"/>
                    <a:pt x="10946985" y="0"/>
                    <a:pt x="10922856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1111907"/>
                  </a:lnTo>
                  <a:cubicBezTo>
                    <a:pt x="0" y="1136037"/>
                    <a:pt x="19050" y="1155087"/>
                    <a:pt x="43180" y="1155087"/>
                  </a:cubicBezTo>
                  <a:close/>
                </a:path>
              </a:pathLst>
            </a:custGeom>
            <a:solidFill>
              <a:srgbClr val="E6E5E5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1033346" cy="1223667"/>
            </a:xfrm>
            <a:custGeom>
              <a:avLst/>
              <a:gdLst/>
              <a:ahLst/>
              <a:cxnLst/>
              <a:rect r="r" b="b" t="t" l="l"/>
              <a:pathLst>
                <a:path h="1223667" w="11033346">
                  <a:moveTo>
                    <a:pt x="10990166" y="44450"/>
                  </a:moveTo>
                  <a:cubicBezTo>
                    <a:pt x="10985085" y="19050"/>
                    <a:pt x="10962225" y="0"/>
                    <a:pt x="10935556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1124607"/>
                  </a:lnTo>
                  <a:cubicBezTo>
                    <a:pt x="0" y="1151277"/>
                    <a:pt x="17780" y="1172867"/>
                    <a:pt x="43180" y="1179217"/>
                  </a:cubicBezTo>
                  <a:cubicBezTo>
                    <a:pt x="48260" y="1204617"/>
                    <a:pt x="71120" y="1223667"/>
                    <a:pt x="97790" y="1223667"/>
                  </a:cubicBezTo>
                  <a:lnTo>
                    <a:pt x="10977466" y="1223667"/>
                  </a:lnTo>
                  <a:cubicBezTo>
                    <a:pt x="11007946" y="1223667"/>
                    <a:pt x="11033346" y="1198267"/>
                    <a:pt x="11033346" y="1167787"/>
                  </a:cubicBezTo>
                  <a:lnTo>
                    <a:pt x="11033346" y="99060"/>
                  </a:lnTo>
                  <a:cubicBezTo>
                    <a:pt x="11033346" y="72390"/>
                    <a:pt x="11015566" y="50800"/>
                    <a:pt x="10990166" y="44450"/>
                  </a:cubicBezTo>
                  <a:close/>
                  <a:moveTo>
                    <a:pt x="12700" y="1124607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0935556" y="12700"/>
                  </a:lnTo>
                  <a:cubicBezTo>
                    <a:pt x="10959685" y="12700"/>
                    <a:pt x="10978735" y="31750"/>
                    <a:pt x="10978735" y="55880"/>
                  </a:cubicBezTo>
                  <a:lnTo>
                    <a:pt x="10978735" y="1124607"/>
                  </a:lnTo>
                  <a:cubicBezTo>
                    <a:pt x="10978735" y="1148737"/>
                    <a:pt x="10959685" y="1167787"/>
                    <a:pt x="10935556" y="1167787"/>
                  </a:cubicBezTo>
                  <a:lnTo>
                    <a:pt x="55880" y="1167787"/>
                  </a:lnTo>
                  <a:cubicBezTo>
                    <a:pt x="31750" y="1167787"/>
                    <a:pt x="12700" y="1148737"/>
                    <a:pt x="12700" y="1124607"/>
                  </a:cubicBezTo>
                  <a:close/>
                </a:path>
              </a:pathLst>
            </a:custGeom>
            <a:solidFill>
              <a:srgbClr val="F4B900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2308613" y="7539395"/>
            <a:ext cx="13788054" cy="1713741"/>
            <a:chOff x="0" y="0"/>
            <a:chExt cx="11033346" cy="137135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12700" y="12700"/>
              <a:ext cx="10966035" cy="1302773"/>
            </a:xfrm>
            <a:custGeom>
              <a:avLst/>
              <a:gdLst/>
              <a:ahLst/>
              <a:cxnLst/>
              <a:rect r="r" b="b" t="t" l="l"/>
              <a:pathLst>
                <a:path h="1302773" w="10966035">
                  <a:moveTo>
                    <a:pt x="43180" y="1302773"/>
                  </a:moveTo>
                  <a:lnTo>
                    <a:pt x="10922856" y="1302773"/>
                  </a:lnTo>
                  <a:cubicBezTo>
                    <a:pt x="10946985" y="1302773"/>
                    <a:pt x="10966035" y="1283723"/>
                    <a:pt x="10966035" y="1259593"/>
                  </a:cubicBezTo>
                  <a:lnTo>
                    <a:pt x="10966035" y="43180"/>
                  </a:lnTo>
                  <a:cubicBezTo>
                    <a:pt x="10966035" y="19050"/>
                    <a:pt x="10946985" y="0"/>
                    <a:pt x="10922856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1259593"/>
                  </a:lnTo>
                  <a:cubicBezTo>
                    <a:pt x="0" y="1283723"/>
                    <a:pt x="19050" y="1302773"/>
                    <a:pt x="43180" y="1302773"/>
                  </a:cubicBezTo>
                  <a:close/>
                </a:path>
              </a:pathLst>
            </a:custGeom>
            <a:solidFill>
              <a:srgbClr val="E6E5E5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1033346" cy="1371353"/>
            </a:xfrm>
            <a:custGeom>
              <a:avLst/>
              <a:gdLst/>
              <a:ahLst/>
              <a:cxnLst/>
              <a:rect r="r" b="b" t="t" l="l"/>
              <a:pathLst>
                <a:path h="1371353" w="11033346">
                  <a:moveTo>
                    <a:pt x="10990166" y="44450"/>
                  </a:moveTo>
                  <a:cubicBezTo>
                    <a:pt x="10985085" y="19050"/>
                    <a:pt x="10962225" y="0"/>
                    <a:pt x="10935556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1272293"/>
                  </a:lnTo>
                  <a:cubicBezTo>
                    <a:pt x="0" y="1298963"/>
                    <a:pt x="17780" y="1320553"/>
                    <a:pt x="43180" y="1326903"/>
                  </a:cubicBezTo>
                  <a:cubicBezTo>
                    <a:pt x="48260" y="1352303"/>
                    <a:pt x="71120" y="1371353"/>
                    <a:pt x="97790" y="1371353"/>
                  </a:cubicBezTo>
                  <a:lnTo>
                    <a:pt x="10977466" y="1371353"/>
                  </a:lnTo>
                  <a:cubicBezTo>
                    <a:pt x="11007946" y="1371353"/>
                    <a:pt x="11033346" y="1345953"/>
                    <a:pt x="11033346" y="1315473"/>
                  </a:cubicBezTo>
                  <a:lnTo>
                    <a:pt x="11033346" y="99060"/>
                  </a:lnTo>
                  <a:cubicBezTo>
                    <a:pt x="11033346" y="72390"/>
                    <a:pt x="11015566" y="50800"/>
                    <a:pt x="10990166" y="44450"/>
                  </a:cubicBezTo>
                  <a:close/>
                  <a:moveTo>
                    <a:pt x="12700" y="1272293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0935556" y="12700"/>
                  </a:lnTo>
                  <a:cubicBezTo>
                    <a:pt x="10959685" y="12700"/>
                    <a:pt x="10978735" y="31750"/>
                    <a:pt x="10978735" y="55880"/>
                  </a:cubicBezTo>
                  <a:lnTo>
                    <a:pt x="10978735" y="1272293"/>
                  </a:lnTo>
                  <a:cubicBezTo>
                    <a:pt x="10978735" y="1296423"/>
                    <a:pt x="10959685" y="1315473"/>
                    <a:pt x="10935556" y="1315473"/>
                  </a:cubicBezTo>
                  <a:lnTo>
                    <a:pt x="55880" y="1315473"/>
                  </a:lnTo>
                  <a:cubicBezTo>
                    <a:pt x="31750" y="1315473"/>
                    <a:pt x="12700" y="1296423"/>
                    <a:pt x="12700" y="1272293"/>
                  </a:cubicBezTo>
                  <a:close/>
                </a:path>
              </a:pathLst>
            </a:custGeom>
            <a:solidFill>
              <a:srgbClr val="F4B900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2308613" y="1033864"/>
            <a:ext cx="13788054" cy="2697273"/>
            <a:chOff x="0" y="0"/>
            <a:chExt cx="11033346" cy="215838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12700" y="12700"/>
              <a:ext cx="10966035" cy="2089806"/>
            </a:xfrm>
            <a:custGeom>
              <a:avLst/>
              <a:gdLst/>
              <a:ahLst/>
              <a:cxnLst/>
              <a:rect r="r" b="b" t="t" l="l"/>
              <a:pathLst>
                <a:path h="2089806" w="10966035">
                  <a:moveTo>
                    <a:pt x="43180" y="2089806"/>
                  </a:moveTo>
                  <a:lnTo>
                    <a:pt x="10922856" y="2089806"/>
                  </a:lnTo>
                  <a:cubicBezTo>
                    <a:pt x="10946985" y="2089806"/>
                    <a:pt x="10966035" y="2070756"/>
                    <a:pt x="10966035" y="2046626"/>
                  </a:cubicBezTo>
                  <a:lnTo>
                    <a:pt x="10966035" y="43180"/>
                  </a:lnTo>
                  <a:cubicBezTo>
                    <a:pt x="10966035" y="19050"/>
                    <a:pt x="10946985" y="0"/>
                    <a:pt x="10922856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2046626"/>
                  </a:lnTo>
                  <a:cubicBezTo>
                    <a:pt x="0" y="2070756"/>
                    <a:pt x="19050" y="2089806"/>
                    <a:pt x="43180" y="2089806"/>
                  </a:cubicBezTo>
                  <a:close/>
                </a:path>
              </a:pathLst>
            </a:custGeom>
            <a:solidFill>
              <a:srgbClr val="ED5758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1033346" cy="2158386"/>
            </a:xfrm>
            <a:custGeom>
              <a:avLst/>
              <a:gdLst/>
              <a:ahLst/>
              <a:cxnLst/>
              <a:rect r="r" b="b" t="t" l="l"/>
              <a:pathLst>
                <a:path h="2158386" w="11033346">
                  <a:moveTo>
                    <a:pt x="10990166" y="44450"/>
                  </a:moveTo>
                  <a:cubicBezTo>
                    <a:pt x="10985085" y="19050"/>
                    <a:pt x="10962225" y="0"/>
                    <a:pt x="10935556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2059326"/>
                  </a:lnTo>
                  <a:cubicBezTo>
                    <a:pt x="0" y="2085996"/>
                    <a:pt x="17780" y="2107586"/>
                    <a:pt x="43180" y="2113936"/>
                  </a:cubicBezTo>
                  <a:cubicBezTo>
                    <a:pt x="48260" y="2139336"/>
                    <a:pt x="71120" y="2158386"/>
                    <a:pt x="97790" y="2158386"/>
                  </a:cubicBezTo>
                  <a:lnTo>
                    <a:pt x="10977466" y="2158386"/>
                  </a:lnTo>
                  <a:cubicBezTo>
                    <a:pt x="11007946" y="2158386"/>
                    <a:pt x="11033346" y="2132986"/>
                    <a:pt x="11033346" y="2102506"/>
                  </a:cubicBezTo>
                  <a:lnTo>
                    <a:pt x="11033346" y="99060"/>
                  </a:lnTo>
                  <a:cubicBezTo>
                    <a:pt x="11033346" y="72390"/>
                    <a:pt x="11015566" y="50800"/>
                    <a:pt x="10990166" y="44450"/>
                  </a:cubicBezTo>
                  <a:close/>
                  <a:moveTo>
                    <a:pt x="12700" y="2059326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0935556" y="12700"/>
                  </a:lnTo>
                  <a:cubicBezTo>
                    <a:pt x="10959685" y="12700"/>
                    <a:pt x="10978735" y="31750"/>
                    <a:pt x="10978735" y="55880"/>
                  </a:cubicBezTo>
                  <a:lnTo>
                    <a:pt x="10978735" y="2059326"/>
                  </a:lnTo>
                  <a:cubicBezTo>
                    <a:pt x="10978735" y="2083456"/>
                    <a:pt x="10959685" y="2102506"/>
                    <a:pt x="10935556" y="2102506"/>
                  </a:cubicBezTo>
                  <a:lnTo>
                    <a:pt x="55880" y="2102506"/>
                  </a:lnTo>
                  <a:cubicBezTo>
                    <a:pt x="31750" y="2102506"/>
                    <a:pt x="12700" y="2083456"/>
                    <a:pt x="12700" y="2059326"/>
                  </a:cubicBezTo>
                  <a:close/>
                </a:path>
              </a:pathLst>
            </a:custGeom>
            <a:solidFill>
              <a:srgbClr val="F4B900"/>
            </a:solid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3408266" y="7955437"/>
            <a:ext cx="12097901" cy="889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9"/>
              </a:lnSpc>
              <a:spcBef>
                <a:spcPct val="0"/>
              </a:spcBef>
            </a:pPr>
            <a:r>
              <a:rPr lang="en-US" sz="3000" spc="-135">
                <a:solidFill>
                  <a:srgbClr val="090404"/>
                </a:solidFill>
                <a:latin typeface="Garet ExtraBold"/>
              </a:rPr>
              <a:t>PRIORITISING BOTH STAFF AND PUPIL MENTAL HEALTH PROMOTES A HOLISTIC APPROACH TO WELLBEING.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433163" y="4189054"/>
            <a:ext cx="13364694" cy="133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9"/>
              </a:lnSpc>
            </a:pPr>
            <a:r>
              <a:rPr lang="en-US" sz="3000" spc="-75">
                <a:solidFill>
                  <a:srgbClr val="090404"/>
                </a:solidFill>
                <a:latin typeface="Garet ExtraBold"/>
              </a:rPr>
              <a:t>SUPPORTING STAFF MENTAL HEALTH IMPROVES THEIR ABILITY TO SUPPORT STUDENTS EFFECTIVELY.</a:t>
            </a:r>
          </a:p>
          <a:p>
            <a:pPr algn="ctr">
              <a:lnSpc>
                <a:spcPts val="3569"/>
              </a:lnSpc>
              <a:spcBef>
                <a:spcPct val="0"/>
              </a:spcBef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3408266" y="6084619"/>
            <a:ext cx="11387698" cy="889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9"/>
              </a:lnSpc>
              <a:spcBef>
                <a:spcPct val="0"/>
              </a:spcBef>
            </a:pPr>
            <a:r>
              <a:rPr lang="en-US" sz="3000" spc="-75">
                <a:solidFill>
                  <a:srgbClr val="090404"/>
                </a:solidFill>
                <a:latin typeface="Garet ExtraBold"/>
              </a:rPr>
              <a:t>ADDRESSING STAFF BURNOUT FOSTERS A HEALTHIER SCHOOL ENVIRONMENT.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433163" y="1295645"/>
            <a:ext cx="13364694" cy="2190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00"/>
              </a:lnSpc>
            </a:pPr>
            <a:r>
              <a:rPr lang="en-US" sz="5000" spc="-55">
                <a:solidFill>
                  <a:srgbClr val="090404"/>
                </a:solidFill>
                <a:latin typeface="Garet ExtraBold"/>
              </a:rPr>
              <a:t>IT IS EQUALLY IMPORTANT FOR SCHOOLS TO CONSIDER THE MENTAL HEALTH OF BOTH STAFF AND PUPILS.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D30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35802" y="-4304229"/>
            <a:ext cx="18688093" cy="18829313"/>
          </a:xfrm>
          <a:custGeom>
            <a:avLst/>
            <a:gdLst/>
            <a:ahLst/>
            <a:cxnLst/>
            <a:rect r="r" b="b" t="t" l="l"/>
            <a:pathLst>
              <a:path h="18829313" w="18688093">
                <a:moveTo>
                  <a:pt x="0" y="0"/>
                </a:moveTo>
                <a:lnTo>
                  <a:pt x="18688093" y="0"/>
                </a:lnTo>
                <a:lnTo>
                  <a:pt x="18688093" y="18829313"/>
                </a:lnTo>
                <a:lnTo>
                  <a:pt x="0" y="188293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342121" y="3978788"/>
            <a:ext cx="13369199" cy="1529182"/>
            <a:chOff x="0" y="0"/>
            <a:chExt cx="10698173" cy="12236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12700" y="12700"/>
              <a:ext cx="10630864" cy="1155087"/>
            </a:xfrm>
            <a:custGeom>
              <a:avLst/>
              <a:gdLst/>
              <a:ahLst/>
              <a:cxnLst/>
              <a:rect r="r" b="b" t="t" l="l"/>
              <a:pathLst>
                <a:path h="1155087" w="10630864">
                  <a:moveTo>
                    <a:pt x="43180" y="1155087"/>
                  </a:moveTo>
                  <a:lnTo>
                    <a:pt x="10587683" y="1155087"/>
                  </a:lnTo>
                  <a:cubicBezTo>
                    <a:pt x="10611814" y="1155087"/>
                    <a:pt x="10630864" y="1136037"/>
                    <a:pt x="10630864" y="1111907"/>
                  </a:cubicBezTo>
                  <a:lnTo>
                    <a:pt x="10630864" y="43180"/>
                  </a:lnTo>
                  <a:cubicBezTo>
                    <a:pt x="10630864" y="19050"/>
                    <a:pt x="10611814" y="0"/>
                    <a:pt x="10587683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1111907"/>
                  </a:lnTo>
                  <a:cubicBezTo>
                    <a:pt x="0" y="1136037"/>
                    <a:pt x="19050" y="1155087"/>
                    <a:pt x="43180" y="1155087"/>
                  </a:cubicBezTo>
                  <a:close/>
                </a:path>
              </a:pathLst>
            </a:custGeom>
            <a:solidFill>
              <a:srgbClr val="F4BB00"/>
            </a:solid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698173" cy="1223667"/>
            </a:xfrm>
            <a:custGeom>
              <a:avLst/>
              <a:gdLst/>
              <a:ahLst/>
              <a:cxnLst/>
              <a:rect r="r" b="b" t="t" l="l"/>
              <a:pathLst>
                <a:path h="1223667" w="10698173">
                  <a:moveTo>
                    <a:pt x="10654993" y="44450"/>
                  </a:moveTo>
                  <a:cubicBezTo>
                    <a:pt x="10649914" y="19050"/>
                    <a:pt x="10627054" y="0"/>
                    <a:pt x="10600383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1124607"/>
                  </a:lnTo>
                  <a:cubicBezTo>
                    <a:pt x="0" y="1151277"/>
                    <a:pt x="17780" y="1172867"/>
                    <a:pt x="43180" y="1179217"/>
                  </a:cubicBezTo>
                  <a:cubicBezTo>
                    <a:pt x="48260" y="1204617"/>
                    <a:pt x="71120" y="1223667"/>
                    <a:pt x="97790" y="1223667"/>
                  </a:cubicBezTo>
                  <a:lnTo>
                    <a:pt x="10642293" y="1223667"/>
                  </a:lnTo>
                  <a:cubicBezTo>
                    <a:pt x="10672773" y="1223667"/>
                    <a:pt x="10698173" y="1198267"/>
                    <a:pt x="10698173" y="1167787"/>
                  </a:cubicBezTo>
                  <a:lnTo>
                    <a:pt x="10698173" y="99060"/>
                  </a:lnTo>
                  <a:cubicBezTo>
                    <a:pt x="10698173" y="72390"/>
                    <a:pt x="10680393" y="50800"/>
                    <a:pt x="10654993" y="44450"/>
                  </a:cubicBezTo>
                  <a:close/>
                  <a:moveTo>
                    <a:pt x="12700" y="1124607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0600383" y="12700"/>
                  </a:lnTo>
                  <a:cubicBezTo>
                    <a:pt x="10624514" y="12700"/>
                    <a:pt x="10643564" y="31750"/>
                    <a:pt x="10643564" y="55880"/>
                  </a:cubicBezTo>
                  <a:lnTo>
                    <a:pt x="10643564" y="1124607"/>
                  </a:lnTo>
                  <a:cubicBezTo>
                    <a:pt x="10643564" y="1148737"/>
                    <a:pt x="10624514" y="1167787"/>
                    <a:pt x="10600383" y="1167787"/>
                  </a:cubicBezTo>
                  <a:lnTo>
                    <a:pt x="55880" y="1167787"/>
                  </a:lnTo>
                  <a:cubicBezTo>
                    <a:pt x="31750" y="1167787"/>
                    <a:pt x="12700" y="1148737"/>
                    <a:pt x="12700" y="1124607"/>
                  </a:cubicBezTo>
                  <a:close/>
                </a:path>
              </a:pathLst>
            </a:custGeom>
            <a:solidFill>
              <a:srgbClr val="E6E5E5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2342121" y="5759091"/>
            <a:ext cx="13369199" cy="1529182"/>
            <a:chOff x="0" y="0"/>
            <a:chExt cx="10698173" cy="122366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2700" y="12700"/>
              <a:ext cx="10630864" cy="1155087"/>
            </a:xfrm>
            <a:custGeom>
              <a:avLst/>
              <a:gdLst/>
              <a:ahLst/>
              <a:cxnLst/>
              <a:rect r="r" b="b" t="t" l="l"/>
              <a:pathLst>
                <a:path h="1155087" w="10630864">
                  <a:moveTo>
                    <a:pt x="43180" y="1155087"/>
                  </a:moveTo>
                  <a:lnTo>
                    <a:pt x="10587683" y="1155087"/>
                  </a:lnTo>
                  <a:cubicBezTo>
                    <a:pt x="10611814" y="1155087"/>
                    <a:pt x="10630864" y="1136037"/>
                    <a:pt x="10630864" y="1111907"/>
                  </a:cubicBezTo>
                  <a:lnTo>
                    <a:pt x="10630864" y="43180"/>
                  </a:lnTo>
                  <a:cubicBezTo>
                    <a:pt x="10630864" y="19050"/>
                    <a:pt x="10611814" y="0"/>
                    <a:pt x="10587683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1111907"/>
                  </a:lnTo>
                  <a:cubicBezTo>
                    <a:pt x="0" y="1136037"/>
                    <a:pt x="19050" y="1155087"/>
                    <a:pt x="43180" y="1155087"/>
                  </a:cubicBezTo>
                  <a:close/>
                </a:path>
              </a:pathLst>
            </a:custGeom>
            <a:solidFill>
              <a:srgbClr val="F4BB00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0698173" cy="1223667"/>
            </a:xfrm>
            <a:custGeom>
              <a:avLst/>
              <a:gdLst/>
              <a:ahLst/>
              <a:cxnLst/>
              <a:rect r="r" b="b" t="t" l="l"/>
              <a:pathLst>
                <a:path h="1223667" w="10698173">
                  <a:moveTo>
                    <a:pt x="10654993" y="44450"/>
                  </a:moveTo>
                  <a:cubicBezTo>
                    <a:pt x="10649914" y="19050"/>
                    <a:pt x="10627054" y="0"/>
                    <a:pt x="10600383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1124607"/>
                  </a:lnTo>
                  <a:cubicBezTo>
                    <a:pt x="0" y="1151277"/>
                    <a:pt x="17780" y="1172867"/>
                    <a:pt x="43180" y="1179217"/>
                  </a:cubicBezTo>
                  <a:cubicBezTo>
                    <a:pt x="48260" y="1204617"/>
                    <a:pt x="71120" y="1223667"/>
                    <a:pt x="97790" y="1223667"/>
                  </a:cubicBezTo>
                  <a:lnTo>
                    <a:pt x="10642293" y="1223667"/>
                  </a:lnTo>
                  <a:cubicBezTo>
                    <a:pt x="10672773" y="1223667"/>
                    <a:pt x="10698173" y="1198267"/>
                    <a:pt x="10698173" y="1167787"/>
                  </a:cubicBezTo>
                  <a:lnTo>
                    <a:pt x="10698173" y="99060"/>
                  </a:lnTo>
                  <a:cubicBezTo>
                    <a:pt x="10698173" y="72390"/>
                    <a:pt x="10680393" y="50800"/>
                    <a:pt x="10654993" y="44450"/>
                  </a:cubicBezTo>
                  <a:close/>
                  <a:moveTo>
                    <a:pt x="12700" y="1124607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0600383" y="12700"/>
                  </a:lnTo>
                  <a:cubicBezTo>
                    <a:pt x="10624514" y="12700"/>
                    <a:pt x="10643564" y="31750"/>
                    <a:pt x="10643564" y="55880"/>
                  </a:cubicBezTo>
                  <a:lnTo>
                    <a:pt x="10643564" y="1124607"/>
                  </a:lnTo>
                  <a:cubicBezTo>
                    <a:pt x="10643564" y="1148737"/>
                    <a:pt x="10624514" y="1167787"/>
                    <a:pt x="10600383" y="1167787"/>
                  </a:cubicBezTo>
                  <a:lnTo>
                    <a:pt x="55880" y="1167787"/>
                  </a:lnTo>
                  <a:cubicBezTo>
                    <a:pt x="31750" y="1167787"/>
                    <a:pt x="12700" y="1148737"/>
                    <a:pt x="12700" y="1124607"/>
                  </a:cubicBezTo>
                  <a:close/>
                </a:path>
              </a:pathLst>
            </a:custGeom>
            <a:solidFill>
              <a:srgbClr val="E6E5E5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2342121" y="7539395"/>
            <a:ext cx="13369199" cy="1713741"/>
            <a:chOff x="0" y="0"/>
            <a:chExt cx="10698173" cy="137135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12700" y="12700"/>
              <a:ext cx="10630864" cy="1302773"/>
            </a:xfrm>
            <a:custGeom>
              <a:avLst/>
              <a:gdLst/>
              <a:ahLst/>
              <a:cxnLst/>
              <a:rect r="r" b="b" t="t" l="l"/>
              <a:pathLst>
                <a:path h="1302773" w="10630864">
                  <a:moveTo>
                    <a:pt x="43180" y="1302773"/>
                  </a:moveTo>
                  <a:lnTo>
                    <a:pt x="10587683" y="1302773"/>
                  </a:lnTo>
                  <a:cubicBezTo>
                    <a:pt x="10611814" y="1302773"/>
                    <a:pt x="10630864" y="1283723"/>
                    <a:pt x="10630864" y="1259593"/>
                  </a:cubicBezTo>
                  <a:lnTo>
                    <a:pt x="10630864" y="43180"/>
                  </a:lnTo>
                  <a:cubicBezTo>
                    <a:pt x="10630864" y="19050"/>
                    <a:pt x="10611814" y="0"/>
                    <a:pt x="10587683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1259593"/>
                  </a:lnTo>
                  <a:cubicBezTo>
                    <a:pt x="0" y="1283723"/>
                    <a:pt x="19050" y="1302773"/>
                    <a:pt x="43180" y="1302773"/>
                  </a:cubicBezTo>
                  <a:close/>
                </a:path>
              </a:pathLst>
            </a:custGeom>
            <a:solidFill>
              <a:srgbClr val="F4BB00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698173" cy="1371353"/>
            </a:xfrm>
            <a:custGeom>
              <a:avLst/>
              <a:gdLst/>
              <a:ahLst/>
              <a:cxnLst/>
              <a:rect r="r" b="b" t="t" l="l"/>
              <a:pathLst>
                <a:path h="1371353" w="10698173">
                  <a:moveTo>
                    <a:pt x="10654993" y="44450"/>
                  </a:moveTo>
                  <a:cubicBezTo>
                    <a:pt x="10649914" y="19050"/>
                    <a:pt x="10627054" y="0"/>
                    <a:pt x="10600383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1272293"/>
                  </a:lnTo>
                  <a:cubicBezTo>
                    <a:pt x="0" y="1298963"/>
                    <a:pt x="17780" y="1320553"/>
                    <a:pt x="43180" y="1326903"/>
                  </a:cubicBezTo>
                  <a:cubicBezTo>
                    <a:pt x="48260" y="1352303"/>
                    <a:pt x="71120" y="1371353"/>
                    <a:pt x="97790" y="1371353"/>
                  </a:cubicBezTo>
                  <a:lnTo>
                    <a:pt x="10642293" y="1371353"/>
                  </a:lnTo>
                  <a:cubicBezTo>
                    <a:pt x="10672773" y="1371353"/>
                    <a:pt x="10698173" y="1345953"/>
                    <a:pt x="10698173" y="1315473"/>
                  </a:cubicBezTo>
                  <a:lnTo>
                    <a:pt x="10698173" y="99060"/>
                  </a:lnTo>
                  <a:cubicBezTo>
                    <a:pt x="10698173" y="72390"/>
                    <a:pt x="10680393" y="50800"/>
                    <a:pt x="10654993" y="44450"/>
                  </a:cubicBezTo>
                  <a:close/>
                  <a:moveTo>
                    <a:pt x="12700" y="1272293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0600383" y="12700"/>
                  </a:lnTo>
                  <a:cubicBezTo>
                    <a:pt x="10624514" y="12700"/>
                    <a:pt x="10643564" y="31750"/>
                    <a:pt x="10643564" y="55880"/>
                  </a:cubicBezTo>
                  <a:lnTo>
                    <a:pt x="10643564" y="1272293"/>
                  </a:lnTo>
                  <a:cubicBezTo>
                    <a:pt x="10643564" y="1296423"/>
                    <a:pt x="10624514" y="1315473"/>
                    <a:pt x="10600383" y="1315473"/>
                  </a:cubicBezTo>
                  <a:lnTo>
                    <a:pt x="55880" y="1315473"/>
                  </a:lnTo>
                  <a:cubicBezTo>
                    <a:pt x="31750" y="1315473"/>
                    <a:pt x="12700" y="1296423"/>
                    <a:pt x="12700" y="1272293"/>
                  </a:cubicBezTo>
                  <a:close/>
                </a:path>
              </a:pathLst>
            </a:custGeom>
            <a:solidFill>
              <a:srgbClr val="E6E5E5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2342121" y="1033864"/>
            <a:ext cx="13469724" cy="2697273"/>
            <a:chOff x="0" y="0"/>
            <a:chExt cx="10778615" cy="215838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12700" y="12700"/>
              <a:ext cx="10711305" cy="2089806"/>
            </a:xfrm>
            <a:custGeom>
              <a:avLst/>
              <a:gdLst/>
              <a:ahLst/>
              <a:cxnLst/>
              <a:rect r="r" b="b" t="t" l="l"/>
              <a:pathLst>
                <a:path h="2089806" w="10711305">
                  <a:moveTo>
                    <a:pt x="43180" y="2089806"/>
                  </a:moveTo>
                  <a:lnTo>
                    <a:pt x="10668125" y="2089806"/>
                  </a:lnTo>
                  <a:cubicBezTo>
                    <a:pt x="10692255" y="2089806"/>
                    <a:pt x="10711305" y="2070756"/>
                    <a:pt x="10711305" y="2046626"/>
                  </a:cubicBezTo>
                  <a:lnTo>
                    <a:pt x="10711305" y="43180"/>
                  </a:lnTo>
                  <a:cubicBezTo>
                    <a:pt x="10711305" y="19050"/>
                    <a:pt x="10692255" y="0"/>
                    <a:pt x="10668125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2046626"/>
                  </a:lnTo>
                  <a:cubicBezTo>
                    <a:pt x="0" y="2070756"/>
                    <a:pt x="19050" y="2089806"/>
                    <a:pt x="43180" y="2089806"/>
                  </a:cubicBezTo>
                  <a:close/>
                </a:path>
              </a:pathLst>
            </a:custGeom>
            <a:solidFill>
              <a:srgbClr val="F4B900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778615" cy="2158386"/>
            </a:xfrm>
            <a:custGeom>
              <a:avLst/>
              <a:gdLst/>
              <a:ahLst/>
              <a:cxnLst/>
              <a:rect r="r" b="b" t="t" l="l"/>
              <a:pathLst>
                <a:path h="2158386" w="10778615">
                  <a:moveTo>
                    <a:pt x="10735435" y="44450"/>
                  </a:moveTo>
                  <a:cubicBezTo>
                    <a:pt x="10730355" y="19050"/>
                    <a:pt x="10707494" y="0"/>
                    <a:pt x="10680825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2059326"/>
                  </a:lnTo>
                  <a:cubicBezTo>
                    <a:pt x="0" y="2085996"/>
                    <a:pt x="17780" y="2107586"/>
                    <a:pt x="43180" y="2113936"/>
                  </a:cubicBezTo>
                  <a:cubicBezTo>
                    <a:pt x="48260" y="2139336"/>
                    <a:pt x="71120" y="2158386"/>
                    <a:pt x="97790" y="2158386"/>
                  </a:cubicBezTo>
                  <a:lnTo>
                    <a:pt x="10722735" y="2158386"/>
                  </a:lnTo>
                  <a:cubicBezTo>
                    <a:pt x="10753215" y="2158386"/>
                    <a:pt x="10778615" y="2132986"/>
                    <a:pt x="10778615" y="2102506"/>
                  </a:cubicBezTo>
                  <a:lnTo>
                    <a:pt x="10778615" y="99060"/>
                  </a:lnTo>
                  <a:cubicBezTo>
                    <a:pt x="10778615" y="72390"/>
                    <a:pt x="10760835" y="50800"/>
                    <a:pt x="10735435" y="44450"/>
                  </a:cubicBezTo>
                  <a:close/>
                  <a:moveTo>
                    <a:pt x="12700" y="2059326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0680825" y="12700"/>
                  </a:lnTo>
                  <a:cubicBezTo>
                    <a:pt x="10704955" y="12700"/>
                    <a:pt x="10724005" y="31750"/>
                    <a:pt x="10724005" y="55880"/>
                  </a:cubicBezTo>
                  <a:lnTo>
                    <a:pt x="10724005" y="2059326"/>
                  </a:lnTo>
                  <a:cubicBezTo>
                    <a:pt x="10724005" y="2083456"/>
                    <a:pt x="10704955" y="2102506"/>
                    <a:pt x="10680825" y="2102506"/>
                  </a:cubicBezTo>
                  <a:lnTo>
                    <a:pt x="55880" y="2102506"/>
                  </a:lnTo>
                  <a:cubicBezTo>
                    <a:pt x="31750" y="2102506"/>
                    <a:pt x="12700" y="2083456"/>
                    <a:pt x="12700" y="2059326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2610933" y="5957813"/>
            <a:ext cx="12774596" cy="133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9"/>
              </a:lnSpc>
              <a:spcBef>
                <a:spcPct val="0"/>
              </a:spcBef>
            </a:pPr>
            <a:r>
              <a:rPr lang="en-US" sz="3000" spc="-135">
                <a:solidFill>
                  <a:srgbClr val="060302"/>
                </a:solidFill>
                <a:latin typeface="Garet ExtraBold"/>
              </a:rPr>
              <a:t>FOCUSING ON STAFF MENTAL HEALTH MAY DIVERT RESOURCES AWAY FROM DIRECTLY SUPPORTING PUPILS.</a:t>
            </a:r>
          </a:p>
          <a:p>
            <a:pPr algn="ctr">
              <a:lnSpc>
                <a:spcPts val="3569"/>
              </a:lnSpc>
              <a:spcBef>
                <a:spcPct val="0"/>
              </a:spcBef>
            </a:pPr>
          </a:p>
        </p:txBody>
      </p:sp>
      <p:sp>
        <p:nvSpPr>
          <p:cNvPr name="TextBox 16" id="16"/>
          <p:cNvSpPr txBox="true"/>
          <p:nvPr/>
        </p:nvSpPr>
        <p:spPr>
          <a:xfrm rot="0">
            <a:off x="2852019" y="4136666"/>
            <a:ext cx="12124883" cy="133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9"/>
              </a:lnSpc>
            </a:pPr>
            <a:r>
              <a:rPr lang="en-US" sz="3000" spc="-75">
                <a:solidFill>
                  <a:srgbClr val="060302"/>
                </a:solidFill>
                <a:latin typeface="Garet ExtraBold"/>
              </a:rPr>
              <a:t>PUPIL MENTAL HEALTH SHOULD BE PRIORITISED AS THEY ARE THE FUTURE OF OUR SOCIETY.</a:t>
            </a:r>
          </a:p>
          <a:p>
            <a:pPr algn="ctr">
              <a:lnSpc>
                <a:spcPts val="3569"/>
              </a:lnSpc>
              <a:spcBef>
                <a:spcPct val="0"/>
              </a:spcBef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2852019" y="7732373"/>
            <a:ext cx="12376196" cy="133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9"/>
              </a:lnSpc>
              <a:spcBef>
                <a:spcPct val="0"/>
              </a:spcBef>
            </a:pPr>
            <a:r>
              <a:rPr lang="en-US" sz="3000" spc="-75">
                <a:solidFill>
                  <a:srgbClr val="060302"/>
                </a:solidFill>
                <a:latin typeface="Garet ExtraBold"/>
              </a:rPr>
              <a:t>RATHER THAN SPENDING TIME AND MONEY ON TEACHER MENTAL HEALTH, IT WOULD BE MORE EFFECTIVE TO ADDRESS WORKLOAD.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5671875" y="1765178"/>
            <a:ext cx="6944251" cy="1289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19"/>
              </a:lnSpc>
            </a:pPr>
            <a:r>
              <a:rPr lang="en-US" sz="3000" spc="-32">
                <a:solidFill>
                  <a:srgbClr val="060302"/>
                </a:solidFill>
                <a:latin typeface="Garet ExtraBold"/>
              </a:rPr>
              <a:t>THE MENTAL HEALTH OF PUPILS SHOULD BE PRIORITISED OVER THAT OF TEACHERS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6E6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35802" y="-4304229"/>
            <a:ext cx="18688093" cy="18829313"/>
          </a:xfrm>
          <a:custGeom>
            <a:avLst/>
            <a:gdLst/>
            <a:ahLst/>
            <a:cxnLst/>
            <a:rect r="r" b="b" t="t" l="l"/>
            <a:pathLst>
              <a:path h="18829313" w="18688093">
                <a:moveTo>
                  <a:pt x="0" y="0"/>
                </a:moveTo>
                <a:lnTo>
                  <a:pt x="18688093" y="0"/>
                </a:lnTo>
                <a:lnTo>
                  <a:pt x="18688093" y="18829313"/>
                </a:lnTo>
                <a:lnTo>
                  <a:pt x="0" y="188293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699129" y="1255801"/>
            <a:ext cx="7583632" cy="8002499"/>
            <a:chOff x="0" y="0"/>
            <a:chExt cx="5844879" cy="616770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12700" y="12700"/>
              <a:ext cx="5777569" cy="6099129"/>
            </a:xfrm>
            <a:custGeom>
              <a:avLst/>
              <a:gdLst/>
              <a:ahLst/>
              <a:cxnLst/>
              <a:rect r="r" b="b" t="t" l="l"/>
              <a:pathLst>
                <a:path h="6099129" w="5777569">
                  <a:moveTo>
                    <a:pt x="43180" y="6099129"/>
                  </a:moveTo>
                  <a:lnTo>
                    <a:pt x="5734389" y="6099129"/>
                  </a:lnTo>
                  <a:cubicBezTo>
                    <a:pt x="5758519" y="6099129"/>
                    <a:pt x="5777569" y="6080079"/>
                    <a:pt x="5777569" y="6055949"/>
                  </a:cubicBezTo>
                  <a:lnTo>
                    <a:pt x="5777569" y="43180"/>
                  </a:lnTo>
                  <a:cubicBezTo>
                    <a:pt x="5777569" y="19050"/>
                    <a:pt x="5758519" y="0"/>
                    <a:pt x="5734389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6055949"/>
                  </a:lnTo>
                  <a:cubicBezTo>
                    <a:pt x="0" y="6080079"/>
                    <a:pt x="19050" y="6099129"/>
                    <a:pt x="43180" y="6099129"/>
                  </a:cubicBezTo>
                  <a:close/>
                </a:path>
              </a:pathLst>
            </a:custGeom>
            <a:solidFill>
              <a:srgbClr val="E2564C"/>
            </a:solid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844879" cy="6167709"/>
            </a:xfrm>
            <a:custGeom>
              <a:avLst/>
              <a:gdLst/>
              <a:ahLst/>
              <a:cxnLst/>
              <a:rect r="r" b="b" t="t" l="l"/>
              <a:pathLst>
                <a:path h="6167709" w="5844879">
                  <a:moveTo>
                    <a:pt x="5801699" y="44450"/>
                  </a:moveTo>
                  <a:cubicBezTo>
                    <a:pt x="5796619" y="19050"/>
                    <a:pt x="5773759" y="0"/>
                    <a:pt x="5747089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6068649"/>
                  </a:lnTo>
                  <a:cubicBezTo>
                    <a:pt x="0" y="6095319"/>
                    <a:pt x="17780" y="6116909"/>
                    <a:pt x="43180" y="6123259"/>
                  </a:cubicBezTo>
                  <a:cubicBezTo>
                    <a:pt x="48260" y="6148659"/>
                    <a:pt x="71120" y="6167709"/>
                    <a:pt x="97790" y="6167709"/>
                  </a:cubicBezTo>
                  <a:lnTo>
                    <a:pt x="5788999" y="6167709"/>
                  </a:lnTo>
                  <a:cubicBezTo>
                    <a:pt x="5819479" y="6167709"/>
                    <a:pt x="5844879" y="6142309"/>
                    <a:pt x="5844879" y="6111829"/>
                  </a:cubicBezTo>
                  <a:lnTo>
                    <a:pt x="5844879" y="99060"/>
                  </a:lnTo>
                  <a:cubicBezTo>
                    <a:pt x="5844879" y="72390"/>
                    <a:pt x="5827099" y="50800"/>
                    <a:pt x="5801699" y="44450"/>
                  </a:cubicBezTo>
                  <a:close/>
                  <a:moveTo>
                    <a:pt x="12700" y="6068649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5747089" y="12700"/>
                  </a:lnTo>
                  <a:cubicBezTo>
                    <a:pt x="5771219" y="12700"/>
                    <a:pt x="5790269" y="31750"/>
                    <a:pt x="5790269" y="55880"/>
                  </a:cubicBezTo>
                  <a:lnTo>
                    <a:pt x="5790269" y="6068649"/>
                  </a:lnTo>
                  <a:cubicBezTo>
                    <a:pt x="5790269" y="6092779"/>
                    <a:pt x="5771219" y="6111829"/>
                    <a:pt x="5747089" y="6111829"/>
                  </a:cubicBezTo>
                  <a:lnTo>
                    <a:pt x="55880" y="6111829"/>
                  </a:lnTo>
                  <a:cubicBezTo>
                    <a:pt x="31750" y="6111829"/>
                    <a:pt x="12700" y="6092779"/>
                    <a:pt x="12700" y="6068649"/>
                  </a:cubicBezTo>
                  <a:close/>
                </a:path>
              </a:pathLst>
            </a:custGeom>
            <a:solidFill>
              <a:srgbClr val="231F20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5885977" y="2582307"/>
            <a:ext cx="7209936" cy="4520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18"/>
              </a:lnSpc>
            </a:pPr>
          </a:p>
          <a:p>
            <a:pPr algn="ctr">
              <a:lnSpc>
                <a:spcPts val="5918"/>
              </a:lnSpc>
            </a:pPr>
            <a:r>
              <a:rPr lang="en-US" sz="5191" spc="-57">
                <a:solidFill>
                  <a:srgbClr val="000000"/>
                </a:solidFill>
                <a:latin typeface="Garet ExtraBold"/>
              </a:rPr>
              <a:t>THIS HOUSE BELIEVES THAT AI WILL IN THE FUTURE MAKE TEACHERS REDUNDANT.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619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35802" y="-4304229"/>
            <a:ext cx="18688093" cy="18829313"/>
          </a:xfrm>
          <a:custGeom>
            <a:avLst/>
            <a:gdLst/>
            <a:ahLst/>
            <a:cxnLst/>
            <a:rect r="r" b="b" t="t" l="l"/>
            <a:pathLst>
              <a:path h="18829313" w="18688093">
                <a:moveTo>
                  <a:pt x="0" y="0"/>
                </a:moveTo>
                <a:lnTo>
                  <a:pt x="18688093" y="0"/>
                </a:lnTo>
                <a:lnTo>
                  <a:pt x="18688093" y="18829313"/>
                </a:lnTo>
                <a:lnTo>
                  <a:pt x="0" y="188293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300260" y="4174768"/>
            <a:ext cx="13672432" cy="1561097"/>
            <a:chOff x="0" y="0"/>
            <a:chExt cx="10717147" cy="12236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12700" y="12700"/>
              <a:ext cx="10649837" cy="1155087"/>
            </a:xfrm>
            <a:custGeom>
              <a:avLst/>
              <a:gdLst/>
              <a:ahLst/>
              <a:cxnLst/>
              <a:rect r="r" b="b" t="t" l="l"/>
              <a:pathLst>
                <a:path h="1155087" w="10649837">
                  <a:moveTo>
                    <a:pt x="43180" y="1155087"/>
                  </a:moveTo>
                  <a:lnTo>
                    <a:pt x="10606656" y="1155087"/>
                  </a:lnTo>
                  <a:cubicBezTo>
                    <a:pt x="10630787" y="1155087"/>
                    <a:pt x="10649837" y="1136037"/>
                    <a:pt x="10649837" y="1111907"/>
                  </a:cubicBezTo>
                  <a:lnTo>
                    <a:pt x="10649837" y="43180"/>
                  </a:lnTo>
                  <a:cubicBezTo>
                    <a:pt x="10649837" y="19050"/>
                    <a:pt x="10630787" y="0"/>
                    <a:pt x="10606656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1111907"/>
                  </a:lnTo>
                  <a:cubicBezTo>
                    <a:pt x="0" y="1136037"/>
                    <a:pt x="19050" y="1155087"/>
                    <a:pt x="43180" y="1155087"/>
                  </a:cubicBezTo>
                  <a:close/>
                </a:path>
              </a:pathLst>
            </a:custGeom>
            <a:solidFill>
              <a:srgbClr val="E6E5E5"/>
            </a:solid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717147" cy="1223667"/>
            </a:xfrm>
            <a:custGeom>
              <a:avLst/>
              <a:gdLst/>
              <a:ahLst/>
              <a:cxnLst/>
              <a:rect r="r" b="b" t="t" l="l"/>
              <a:pathLst>
                <a:path h="1223667" w="10717147">
                  <a:moveTo>
                    <a:pt x="10673966" y="44450"/>
                  </a:moveTo>
                  <a:cubicBezTo>
                    <a:pt x="10668887" y="19050"/>
                    <a:pt x="10646027" y="0"/>
                    <a:pt x="10619356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1124607"/>
                  </a:lnTo>
                  <a:cubicBezTo>
                    <a:pt x="0" y="1151277"/>
                    <a:pt x="17780" y="1172867"/>
                    <a:pt x="43180" y="1179217"/>
                  </a:cubicBezTo>
                  <a:cubicBezTo>
                    <a:pt x="48260" y="1204617"/>
                    <a:pt x="71120" y="1223667"/>
                    <a:pt x="97790" y="1223667"/>
                  </a:cubicBezTo>
                  <a:lnTo>
                    <a:pt x="10661267" y="1223667"/>
                  </a:lnTo>
                  <a:cubicBezTo>
                    <a:pt x="10691747" y="1223667"/>
                    <a:pt x="10717147" y="1198267"/>
                    <a:pt x="10717147" y="1167787"/>
                  </a:cubicBezTo>
                  <a:lnTo>
                    <a:pt x="10717147" y="99060"/>
                  </a:lnTo>
                  <a:cubicBezTo>
                    <a:pt x="10717147" y="72390"/>
                    <a:pt x="10699366" y="50800"/>
                    <a:pt x="10673966" y="44450"/>
                  </a:cubicBezTo>
                  <a:close/>
                  <a:moveTo>
                    <a:pt x="12700" y="1124607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0619356" y="12700"/>
                  </a:lnTo>
                  <a:cubicBezTo>
                    <a:pt x="10643487" y="12700"/>
                    <a:pt x="10662537" y="31750"/>
                    <a:pt x="10662537" y="55880"/>
                  </a:cubicBezTo>
                  <a:lnTo>
                    <a:pt x="10662537" y="1124607"/>
                  </a:lnTo>
                  <a:cubicBezTo>
                    <a:pt x="10662537" y="1148737"/>
                    <a:pt x="10643487" y="1167787"/>
                    <a:pt x="10619356" y="1167787"/>
                  </a:cubicBezTo>
                  <a:lnTo>
                    <a:pt x="55880" y="1167787"/>
                  </a:lnTo>
                  <a:cubicBezTo>
                    <a:pt x="31750" y="1167787"/>
                    <a:pt x="12700" y="1148737"/>
                    <a:pt x="12700" y="1124607"/>
                  </a:cubicBezTo>
                  <a:close/>
                </a:path>
              </a:pathLst>
            </a:custGeom>
            <a:solidFill>
              <a:srgbClr val="F4B900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2307784" y="5908413"/>
            <a:ext cx="13672432" cy="1561097"/>
            <a:chOff x="0" y="0"/>
            <a:chExt cx="10717147" cy="122366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2700" y="12700"/>
              <a:ext cx="10649837" cy="1155087"/>
            </a:xfrm>
            <a:custGeom>
              <a:avLst/>
              <a:gdLst/>
              <a:ahLst/>
              <a:cxnLst/>
              <a:rect r="r" b="b" t="t" l="l"/>
              <a:pathLst>
                <a:path h="1155087" w="10649837">
                  <a:moveTo>
                    <a:pt x="43180" y="1155087"/>
                  </a:moveTo>
                  <a:lnTo>
                    <a:pt x="10606656" y="1155087"/>
                  </a:lnTo>
                  <a:cubicBezTo>
                    <a:pt x="10630787" y="1155087"/>
                    <a:pt x="10649837" y="1136037"/>
                    <a:pt x="10649837" y="1111907"/>
                  </a:cubicBezTo>
                  <a:lnTo>
                    <a:pt x="10649837" y="43180"/>
                  </a:lnTo>
                  <a:cubicBezTo>
                    <a:pt x="10649837" y="19050"/>
                    <a:pt x="10630787" y="0"/>
                    <a:pt x="10606656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1111907"/>
                  </a:lnTo>
                  <a:cubicBezTo>
                    <a:pt x="0" y="1136037"/>
                    <a:pt x="19050" y="1155087"/>
                    <a:pt x="43180" y="1155087"/>
                  </a:cubicBezTo>
                  <a:close/>
                </a:path>
              </a:pathLst>
            </a:custGeom>
            <a:solidFill>
              <a:srgbClr val="E6E5E5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0717147" cy="1223667"/>
            </a:xfrm>
            <a:custGeom>
              <a:avLst/>
              <a:gdLst/>
              <a:ahLst/>
              <a:cxnLst/>
              <a:rect r="r" b="b" t="t" l="l"/>
              <a:pathLst>
                <a:path h="1223667" w="10717147">
                  <a:moveTo>
                    <a:pt x="10673966" y="44450"/>
                  </a:moveTo>
                  <a:cubicBezTo>
                    <a:pt x="10668887" y="19050"/>
                    <a:pt x="10646027" y="0"/>
                    <a:pt x="10619356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1124607"/>
                  </a:lnTo>
                  <a:cubicBezTo>
                    <a:pt x="0" y="1151277"/>
                    <a:pt x="17780" y="1172867"/>
                    <a:pt x="43180" y="1179217"/>
                  </a:cubicBezTo>
                  <a:cubicBezTo>
                    <a:pt x="48260" y="1204617"/>
                    <a:pt x="71120" y="1223667"/>
                    <a:pt x="97790" y="1223667"/>
                  </a:cubicBezTo>
                  <a:lnTo>
                    <a:pt x="10661267" y="1223667"/>
                  </a:lnTo>
                  <a:cubicBezTo>
                    <a:pt x="10691747" y="1223667"/>
                    <a:pt x="10717147" y="1198267"/>
                    <a:pt x="10717147" y="1167787"/>
                  </a:cubicBezTo>
                  <a:lnTo>
                    <a:pt x="10717147" y="99060"/>
                  </a:lnTo>
                  <a:cubicBezTo>
                    <a:pt x="10717147" y="72390"/>
                    <a:pt x="10699366" y="50800"/>
                    <a:pt x="10673966" y="44450"/>
                  </a:cubicBezTo>
                  <a:close/>
                  <a:moveTo>
                    <a:pt x="12700" y="1124607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0619356" y="12700"/>
                  </a:lnTo>
                  <a:cubicBezTo>
                    <a:pt x="10643487" y="12700"/>
                    <a:pt x="10662537" y="31750"/>
                    <a:pt x="10662537" y="55880"/>
                  </a:cubicBezTo>
                  <a:lnTo>
                    <a:pt x="10662537" y="1124607"/>
                  </a:lnTo>
                  <a:cubicBezTo>
                    <a:pt x="10662537" y="1148737"/>
                    <a:pt x="10643487" y="1167787"/>
                    <a:pt x="10619356" y="1167787"/>
                  </a:cubicBezTo>
                  <a:lnTo>
                    <a:pt x="55880" y="1167787"/>
                  </a:lnTo>
                  <a:cubicBezTo>
                    <a:pt x="31750" y="1167787"/>
                    <a:pt x="12700" y="1148737"/>
                    <a:pt x="12700" y="1124607"/>
                  </a:cubicBezTo>
                  <a:close/>
                </a:path>
              </a:pathLst>
            </a:custGeom>
            <a:solidFill>
              <a:srgbClr val="F4B900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2307784" y="7642059"/>
            <a:ext cx="13672432" cy="1749508"/>
            <a:chOff x="0" y="0"/>
            <a:chExt cx="10717147" cy="137135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12700" y="12700"/>
              <a:ext cx="10649837" cy="1302773"/>
            </a:xfrm>
            <a:custGeom>
              <a:avLst/>
              <a:gdLst/>
              <a:ahLst/>
              <a:cxnLst/>
              <a:rect r="r" b="b" t="t" l="l"/>
              <a:pathLst>
                <a:path h="1302773" w="10649837">
                  <a:moveTo>
                    <a:pt x="43180" y="1302773"/>
                  </a:moveTo>
                  <a:lnTo>
                    <a:pt x="10606656" y="1302773"/>
                  </a:lnTo>
                  <a:cubicBezTo>
                    <a:pt x="10630787" y="1302773"/>
                    <a:pt x="10649837" y="1283723"/>
                    <a:pt x="10649837" y="1259593"/>
                  </a:cubicBezTo>
                  <a:lnTo>
                    <a:pt x="10649837" y="43180"/>
                  </a:lnTo>
                  <a:cubicBezTo>
                    <a:pt x="10649837" y="19050"/>
                    <a:pt x="10630787" y="0"/>
                    <a:pt x="10606656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1259593"/>
                  </a:lnTo>
                  <a:cubicBezTo>
                    <a:pt x="0" y="1283723"/>
                    <a:pt x="19050" y="1302773"/>
                    <a:pt x="43180" y="1302773"/>
                  </a:cubicBezTo>
                  <a:close/>
                </a:path>
              </a:pathLst>
            </a:custGeom>
            <a:solidFill>
              <a:srgbClr val="E6E5E5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717147" cy="1371353"/>
            </a:xfrm>
            <a:custGeom>
              <a:avLst/>
              <a:gdLst/>
              <a:ahLst/>
              <a:cxnLst/>
              <a:rect r="r" b="b" t="t" l="l"/>
              <a:pathLst>
                <a:path h="1371353" w="10717147">
                  <a:moveTo>
                    <a:pt x="10673966" y="44450"/>
                  </a:moveTo>
                  <a:cubicBezTo>
                    <a:pt x="10668887" y="19050"/>
                    <a:pt x="10646027" y="0"/>
                    <a:pt x="10619356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1272293"/>
                  </a:lnTo>
                  <a:cubicBezTo>
                    <a:pt x="0" y="1298963"/>
                    <a:pt x="17780" y="1320553"/>
                    <a:pt x="43180" y="1326903"/>
                  </a:cubicBezTo>
                  <a:cubicBezTo>
                    <a:pt x="48260" y="1352303"/>
                    <a:pt x="71120" y="1371353"/>
                    <a:pt x="97790" y="1371353"/>
                  </a:cubicBezTo>
                  <a:lnTo>
                    <a:pt x="10661267" y="1371353"/>
                  </a:lnTo>
                  <a:cubicBezTo>
                    <a:pt x="10691747" y="1371353"/>
                    <a:pt x="10717147" y="1345953"/>
                    <a:pt x="10717147" y="1315473"/>
                  </a:cubicBezTo>
                  <a:lnTo>
                    <a:pt x="10717147" y="99060"/>
                  </a:lnTo>
                  <a:cubicBezTo>
                    <a:pt x="10717147" y="72390"/>
                    <a:pt x="10699366" y="50800"/>
                    <a:pt x="10673966" y="44450"/>
                  </a:cubicBezTo>
                  <a:close/>
                  <a:moveTo>
                    <a:pt x="12700" y="1272293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0619356" y="12700"/>
                  </a:lnTo>
                  <a:cubicBezTo>
                    <a:pt x="10643487" y="12700"/>
                    <a:pt x="10662537" y="31750"/>
                    <a:pt x="10662537" y="55880"/>
                  </a:cubicBezTo>
                  <a:lnTo>
                    <a:pt x="10662537" y="1272293"/>
                  </a:lnTo>
                  <a:cubicBezTo>
                    <a:pt x="10662537" y="1296423"/>
                    <a:pt x="10643487" y="1315473"/>
                    <a:pt x="10619356" y="1315473"/>
                  </a:cubicBezTo>
                  <a:lnTo>
                    <a:pt x="55880" y="1315473"/>
                  </a:lnTo>
                  <a:cubicBezTo>
                    <a:pt x="31750" y="1315473"/>
                    <a:pt x="12700" y="1296423"/>
                    <a:pt x="12700" y="1272293"/>
                  </a:cubicBezTo>
                  <a:close/>
                </a:path>
              </a:pathLst>
            </a:custGeom>
            <a:solidFill>
              <a:srgbClr val="F4B900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2300260" y="1168381"/>
            <a:ext cx="13672432" cy="2753568"/>
            <a:chOff x="0" y="0"/>
            <a:chExt cx="10717147" cy="215838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12700" y="12700"/>
              <a:ext cx="10649837" cy="2089806"/>
            </a:xfrm>
            <a:custGeom>
              <a:avLst/>
              <a:gdLst/>
              <a:ahLst/>
              <a:cxnLst/>
              <a:rect r="r" b="b" t="t" l="l"/>
              <a:pathLst>
                <a:path h="2089806" w="10649837">
                  <a:moveTo>
                    <a:pt x="43180" y="2089806"/>
                  </a:moveTo>
                  <a:lnTo>
                    <a:pt x="10606656" y="2089806"/>
                  </a:lnTo>
                  <a:cubicBezTo>
                    <a:pt x="10630787" y="2089806"/>
                    <a:pt x="10649837" y="2070756"/>
                    <a:pt x="10649837" y="2046626"/>
                  </a:cubicBezTo>
                  <a:lnTo>
                    <a:pt x="10649837" y="43180"/>
                  </a:lnTo>
                  <a:cubicBezTo>
                    <a:pt x="10649837" y="19050"/>
                    <a:pt x="10630787" y="0"/>
                    <a:pt x="10606656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2046626"/>
                  </a:lnTo>
                  <a:cubicBezTo>
                    <a:pt x="0" y="2070756"/>
                    <a:pt x="19050" y="2089806"/>
                    <a:pt x="43180" y="2089806"/>
                  </a:cubicBezTo>
                  <a:close/>
                </a:path>
              </a:pathLst>
            </a:custGeom>
            <a:solidFill>
              <a:srgbClr val="ED5758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717147" cy="2158386"/>
            </a:xfrm>
            <a:custGeom>
              <a:avLst/>
              <a:gdLst/>
              <a:ahLst/>
              <a:cxnLst/>
              <a:rect r="r" b="b" t="t" l="l"/>
              <a:pathLst>
                <a:path h="2158386" w="10717147">
                  <a:moveTo>
                    <a:pt x="10673966" y="44450"/>
                  </a:moveTo>
                  <a:cubicBezTo>
                    <a:pt x="10668887" y="19050"/>
                    <a:pt x="10646027" y="0"/>
                    <a:pt x="10619356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2059326"/>
                  </a:lnTo>
                  <a:cubicBezTo>
                    <a:pt x="0" y="2085996"/>
                    <a:pt x="17780" y="2107586"/>
                    <a:pt x="43180" y="2113936"/>
                  </a:cubicBezTo>
                  <a:cubicBezTo>
                    <a:pt x="48260" y="2139336"/>
                    <a:pt x="71120" y="2158386"/>
                    <a:pt x="97790" y="2158386"/>
                  </a:cubicBezTo>
                  <a:lnTo>
                    <a:pt x="10661267" y="2158386"/>
                  </a:lnTo>
                  <a:cubicBezTo>
                    <a:pt x="10691747" y="2158386"/>
                    <a:pt x="10717147" y="2132986"/>
                    <a:pt x="10717147" y="2102506"/>
                  </a:cubicBezTo>
                  <a:lnTo>
                    <a:pt x="10717147" y="99060"/>
                  </a:lnTo>
                  <a:cubicBezTo>
                    <a:pt x="10717147" y="72390"/>
                    <a:pt x="10699366" y="50800"/>
                    <a:pt x="10673966" y="44450"/>
                  </a:cubicBezTo>
                  <a:close/>
                  <a:moveTo>
                    <a:pt x="12700" y="2059326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0619356" y="12700"/>
                  </a:lnTo>
                  <a:cubicBezTo>
                    <a:pt x="10643487" y="12700"/>
                    <a:pt x="10662537" y="31750"/>
                    <a:pt x="10662537" y="55880"/>
                  </a:cubicBezTo>
                  <a:lnTo>
                    <a:pt x="10662537" y="2059326"/>
                  </a:lnTo>
                  <a:cubicBezTo>
                    <a:pt x="10662537" y="2083456"/>
                    <a:pt x="10643487" y="2102506"/>
                    <a:pt x="10619356" y="2102506"/>
                  </a:cubicBezTo>
                  <a:lnTo>
                    <a:pt x="55880" y="2102506"/>
                  </a:lnTo>
                  <a:cubicBezTo>
                    <a:pt x="31750" y="2102506"/>
                    <a:pt x="12700" y="2083456"/>
                    <a:pt x="12700" y="2059326"/>
                  </a:cubicBezTo>
                  <a:close/>
                </a:path>
              </a:pathLst>
            </a:custGeom>
            <a:solidFill>
              <a:srgbClr val="F4B900"/>
            </a:solid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2731434" y="4261252"/>
            <a:ext cx="13104104" cy="133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9"/>
              </a:lnSpc>
              <a:spcBef>
                <a:spcPct val="0"/>
              </a:spcBef>
            </a:pPr>
            <a:r>
              <a:rPr lang="en-US" sz="3000" spc="-75">
                <a:solidFill>
                  <a:srgbClr val="090404"/>
                </a:solidFill>
                <a:latin typeface="Garet ExtraBold"/>
              </a:rPr>
              <a:t>AI TECHNOLOGIES HAVE THE CAPACITY TO DELIVER PERSONALISED LEARNING EXPERIENCES AT SCALE, POTENTIALLY REDUCING THE NEED FOR A LARGE TEACHING WORKFORCE.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485828" y="6078765"/>
            <a:ext cx="13301296" cy="1784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9"/>
              </a:lnSpc>
              <a:spcBef>
                <a:spcPct val="0"/>
              </a:spcBef>
            </a:pPr>
            <a:r>
              <a:rPr lang="en-US" sz="3000" spc="-75">
                <a:solidFill>
                  <a:srgbClr val="090404"/>
                </a:solidFill>
                <a:latin typeface="Garet ExtraBold"/>
              </a:rPr>
              <a:t>AUTOMATED SYSTEMS CAN PROVIDE CONSISTENT AND UNBIASED FEEDBACK TO STUDENTS, REDUCING THE RELIANCE ON HUMAN GRADING.</a:t>
            </a:r>
          </a:p>
          <a:p>
            <a:pPr algn="ctr">
              <a:lnSpc>
                <a:spcPts val="3569"/>
              </a:lnSpc>
              <a:spcBef>
                <a:spcPct val="0"/>
              </a:spcBef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2534242" y="1839288"/>
            <a:ext cx="13070435" cy="1438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99"/>
              </a:lnSpc>
            </a:pPr>
            <a:r>
              <a:rPr lang="en-US" sz="4999" spc="-54">
                <a:solidFill>
                  <a:srgbClr val="090404"/>
                </a:solidFill>
                <a:latin typeface="Garet ExtraBold"/>
              </a:rPr>
              <a:t>AI WILL IN THE FUTURE MAKE TEACHERS REDUNDANT.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731434" y="7812410"/>
            <a:ext cx="13055690" cy="133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9"/>
              </a:lnSpc>
              <a:spcBef>
                <a:spcPct val="0"/>
              </a:spcBef>
            </a:pPr>
            <a:r>
              <a:rPr lang="en-US" sz="3000" spc="-75">
                <a:solidFill>
                  <a:srgbClr val="090404"/>
                </a:solidFill>
                <a:latin typeface="Garet ExtraBold"/>
              </a:rPr>
              <a:t>HUMAN TEACHERS ARE FALLIBLE AND MAY EXHIBIT BIASES OR INCONSISTENCIES IN THEIR TEACHING METHODS AND EVALUATIONS.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D30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35802" y="-4304229"/>
            <a:ext cx="18688093" cy="18829313"/>
          </a:xfrm>
          <a:custGeom>
            <a:avLst/>
            <a:gdLst/>
            <a:ahLst/>
            <a:cxnLst/>
            <a:rect r="r" b="b" t="t" l="l"/>
            <a:pathLst>
              <a:path h="18829313" w="18688093">
                <a:moveTo>
                  <a:pt x="0" y="0"/>
                </a:moveTo>
                <a:lnTo>
                  <a:pt x="18688093" y="0"/>
                </a:lnTo>
                <a:lnTo>
                  <a:pt x="18688093" y="18829313"/>
                </a:lnTo>
                <a:lnTo>
                  <a:pt x="0" y="188293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325367" y="3978788"/>
            <a:ext cx="13519987" cy="1529182"/>
            <a:chOff x="0" y="0"/>
            <a:chExt cx="10818835" cy="12236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12700" y="12700"/>
              <a:ext cx="10751525" cy="1155087"/>
            </a:xfrm>
            <a:custGeom>
              <a:avLst/>
              <a:gdLst/>
              <a:ahLst/>
              <a:cxnLst/>
              <a:rect r="r" b="b" t="t" l="l"/>
              <a:pathLst>
                <a:path h="1155087" w="10751525">
                  <a:moveTo>
                    <a:pt x="43180" y="1155087"/>
                  </a:moveTo>
                  <a:lnTo>
                    <a:pt x="10708346" y="1155087"/>
                  </a:lnTo>
                  <a:cubicBezTo>
                    <a:pt x="10732475" y="1155087"/>
                    <a:pt x="10751525" y="1136037"/>
                    <a:pt x="10751525" y="1111907"/>
                  </a:cubicBezTo>
                  <a:lnTo>
                    <a:pt x="10751525" y="43180"/>
                  </a:lnTo>
                  <a:cubicBezTo>
                    <a:pt x="10751525" y="19050"/>
                    <a:pt x="10732475" y="0"/>
                    <a:pt x="10708346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1111907"/>
                  </a:lnTo>
                  <a:cubicBezTo>
                    <a:pt x="0" y="1136037"/>
                    <a:pt x="19050" y="1155087"/>
                    <a:pt x="43180" y="1155087"/>
                  </a:cubicBezTo>
                  <a:close/>
                </a:path>
              </a:pathLst>
            </a:custGeom>
            <a:solidFill>
              <a:srgbClr val="F4BB00"/>
            </a:solid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818836" cy="1223667"/>
            </a:xfrm>
            <a:custGeom>
              <a:avLst/>
              <a:gdLst/>
              <a:ahLst/>
              <a:cxnLst/>
              <a:rect r="r" b="b" t="t" l="l"/>
              <a:pathLst>
                <a:path h="1223667" w="10818836">
                  <a:moveTo>
                    <a:pt x="10775655" y="44450"/>
                  </a:moveTo>
                  <a:cubicBezTo>
                    <a:pt x="10770575" y="19050"/>
                    <a:pt x="10747715" y="0"/>
                    <a:pt x="10721046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1124607"/>
                  </a:lnTo>
                  <a:cubicBezTo>
                    <a:pt x="0" y="1151277"/>
                    <a:pt x="17780" y="1172867"/>
                    <a:pt x="43180" y="1179217"/>
                  </a:cubicBezTo>
                  <a:cubicBezTo>
                    <a:pt x="48260" y="1204617"/>
                    <a:pt x="71120" y="1223667"/>
                    <a:pt x="97790" y="1223667"/>
                  </a:cubicBezTo>
                  <a:lnTo>
                    <a:pt x="10762955" y="1223667"/>
                  </a:lnTo>
                  <a:cubicBezTo>
                    <a:pt x="10793436" y="1223667"/>
                    <a:pt x="10818836" y="1198267"/>
                    <a:pt x="10818836" y="1167787"/>
                  </a:cubicBezTo>
                  <a:lnTo>
                    <a:pt x="10818836" y="99060"/>
                  </a:lnTo>
                  <a:cubicBezTo>
                    <a:pt x="10818836" y="72390"/>
                    <a:pt x="10801055" y="50800"/>
                    <a:pt x="10775655" y="44450"/>
                  </a:cubicBezTo>
                  <a:close/>
                  <a:moveTo>
                    <a:pt x="12700" y="1124607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0721046" y="12700"/>
                  </a:lnTo>
                  <a:cubicBezTo>
                    <a:pt x="10745175" y="12700"/>
                    <a:pt x="10764225" y="31750"/>
                    <a:pt x="10764225" y="55880"/>
                  </a:cubicBezTo>
                  <a:lnTo>
                    <a:pt x="10764225" y="1124607"/>
                  </a:lnTo>
                  <a:cubicBezTo>
                    <a:pt x="10764225" y="1148737"/>
                    <a:pt x="10745175" y="1167787"/>
                    <a:pt x="10721046" y="1167787"/>
                  </a:cubicBezTo>
                  <a:lnTo>
                    <a:pt x="55880" y="1167787"/>
                  </a:lnTo>
                  <a:cubicBezTo>
                    <a:pt x="31750" y="1167787"/>
                    <a:pt x="12700" y="1148737"/>
                    <a:pt x="12700" y="1124607"/>
                  </a:cubicBezTo>
                  <a:close/>
                </a:path>
              </a:pathLst>
            </a:custGeom>
            <a:solidFill>
              <a:srgbClr val="E6E5E5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2325367" y="5759091"/>
            <a:ext cx="13519987" cy="1529182"/>
            <a:chOff x="0" y="0"/>
            <a:chExt cx="10818835" cy="122366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2700" y="12700"/>
              <a:ext cx="10751525" cy="1155087"/>
            </a:xfrm>
            <a:custGeom>
              <a:avLst/>
              <a:gdLst/>
              <a:ahLst/>
              <a:cxnLst/>
              <a:rect r="r" b="b" t="t" l="l"/>
              <a:pathLst>
                <a:path h="1155087" w="10751525">
                  <a:moveTo>
                    <a:pt x="43180" y="1155087"/>
                  </a:moveTo>
                  <a:lnTo>
                    <a:pt x="10708346" y="1155087"/>
                  </a:lnTo>
                  <a:cubicBezTo>
                    <a:pt x="10732475" y="1155087"/>
                    <a:pt x="10751525" y="1136037"/>
                    <a:pt x="10751525" y="1111907"/>
                  </a:cubicBezTo>
                  <a:lnTo>
                    <a:pt x="10751525" y="43180"/>
                  </a:lnTo>
                  <a:cubicBezTo>
                    <a:pt x="10751525" y="19050"/>
                    <a:pt x="10732475" y="0"/>
                    <a:pt x="10708346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1111907"/>
                  </a:lnTo>
                  <a:cubicBezTo>
                    <a:pt x="0" y="1136037"/>
                    <a:pt x="19050" y="1155087"/>
                    <a:pt x="43180" y="1155087"/>
                  </a:cubicBezTo>
                  <a:close/>
                </a:path>
              </a:pathLst>
            </a:custGeom>
            <a:solidFill>
              <a:srgbClr val="F4BB00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0818836" cy="1223667"/>
            </a:xfrm>
            <a:custGeom>
              <a:avLst/>
              <a:gdLst/>
              <a:ahLst/>
              <a:cxnLst/>
              <a:rect r="r" b="b" t="t" l="l"/>
              <a:pathLst>
                <a:path h="1223667" w="10818836">
                  <a:moveTo>
                    <a:pt x="10775655" y="44450"/>
                  </a:moveTo>
                  <a:cubicBezTo>
                    <a:pt x="10770575" y="19050"/>
                    <a:pt x="10747715" y="0"/>
                    <a:pt x="10721046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1124607"/>
                  </a:lnTo>
                  <a:cubicBezTo>
                    <a:pt x="0" y="1151277"/>
                    <a:pt x="17780" y="1172867"/>
                    <a:pt x="43180" y="1179217"/>
                  </a:cubicBezTo>
                  <a:cubicBezTo>
                    <a:pt x="48260" y="1204617"/>
                    <a:pt x="71120" y="1223667"/>
                    <a:pt x="97790" y="1223667"/>
                  </a:cubicBezTo>
                  <a:lnTo>
                    <a:pt x="10762955" y="1223667"/>
                  </a:lnTo>
                  <a:cubicBezTo>
                    <a:pt x="10793436" y="1223667"/>
                    <a:pt x="10818836" y="1198267"/>
                    <a:pt x="10818836" y="1167787"/>
                  </a:cubicBezTo>
                  <a:lnTo>
                    <a:pt x="10818836" y="99060"/>
                  </a:lnTo>
                  <a:cubicBezTo>
                    <a:pt x="10818836" y="72390"/>
                    <a:pt x="10801055" y="50800"/>
                    <a:pt x="10775655" y="44450"/>
                  </a:cubicBezTo>
                  <a:close/>
                  <a:moveTo>
                    <a:pt x="12700" y="1124607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0721046" y="12700"/>
                  </a:lnTo>
                  <a:cubicBezTo>
                    <a:pt x="10745175" y="12700"/>
                    <a:pt x="10764225" y="31750"/>
                    <a:pt x="10764225" y="55880"/>
                  </a:cubicBezTo>
                  <a:lnTo>
                    <a:pt x="10764225" y="1124607"/>
                  </a:lnTo>
                  <a:cubicBezTo>
                    <a:pt x="10764225" y="1148737"/>
                    <a:pt x="10745175" y="1167787"/>
                    <a:pt x="10721046" y="1167787"/>
                  </a:cubicBezTo>
                  <a:lnTo>
                    <a:pt x="55880" y="1167787"/>
                  </a:lnTo>
                  <a:cubicBezTo>
                    <a:pt x="31750" y="1167787"/>
                    <a:pt x="12700" y="1148737"/>
                    <a:pt x="12700" y="1124607"/>
                  </a:cubicBezTo>
                  <a:close/>
                </a:path>
              </a:pathLst>
            </a:custGeom>
            <a:solidFill>
              <a:srgbClr val="E6E5E5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2325367" y="7539395"/>
            <a:ext cx="13519987" cy="1713741"/>
            <a:chOff x="0" y="0"/>
            <a:chExt cx="10818835" cy="137135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12700" y="12700"/>
              <a:ext cx="10751525" cy="1302773"/>
            </a:xfrm>
            <a:custGeom>
              <a:avLst/>
              <a:gdLst/>
              <a:ahLst/>
              <a:cxnLst/>
              <a:rect r="r" b="b" t="t" l="l"/>
              <a:pathLst>
                <a:path h="1302773" w="10751525">
                  <a:moveTo>
                    <a:pt x="43180" y="1302773"/>
                  </a:moveTo>
                  <a:lnTo>
                    <a:pt x="10708346" y="1302773"/>
                  </a:lnTo>
                  <a:cubicBezTo>
                    <a:pt x="10732475" y="1302773"/>
                    <a:pt x="10751525" y="1283723"/>
                    <a:pt x="10751525" y="1259593"/>
                  </a:cubicBezTo>
                  <a:lnTo>
                    <a:pt x="10751525" y="43180"/>
                  </a:lnTo>
                  <a:cubicBezTo>
                    <a:pt x="10751525" y="19050"/>
                    <a:pt x="10732475" y="0"/>
                    <a:pt x="10708346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1259593"/>
                  </a:lnTo>
                  <a:cubicBezTo>
                    <a:pt x="0" y="1283723"/>
                    <a:pt x="19050" y="1302773"/>
                    <a:pt x="43180" y="1302773"/>
                  </a:cubicBezTo>
                  <a:close/>
                </a:path>
              </a:pathLst>
            </a:custGeom>
            <a:solidFill>
              <a:srgbClr val="F4BB00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818836" cy="1371353"/>
            </a:xfrm>
            <a:custGeom>
              <a:avLst/>
              <a:gdLst/>
              <a:ahLst/>
              <a:cxnLst/>
              <a:rect r="r" b="b" t="t" l="l"/>
              <a:pathLst>
                <a:path h="1371353" w="10818836">
                  <a:moveTo>
                    <a:pt x="10775655" y="44450"/>
                  </a:moveTo>
                  <a:cubicBezTo>
                    <a:pt x="10770575" y="19050"/>
                    <a:pt x="10747715" y="0"/>
                    <a:pt x="10721046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1272293"/>
                  </a:lnTo>
                  <a:cubicBezTo>
                    <a:pt x="0" y="1298963"/>
                    <a:pt x="17780" y="1320553"/>
                    <a:pt x="43180" y="1326903"/>
                  </a:cubicBezTo>
                  <a:cubicBezTo>
                    <a:pt x="48260" y="1352303"/>
                    <a:pt x="71120" y="1371353"/>
                    <a:pt x="97790" y="1371353"/>
                  </a:cubicBezTo>
                  <a:lnTo>
                    <a:pt x="10762955" y="1371353"/>
                  </a:lnTo>
                  <a:cubicBezTo>
                    <a:pt x="10793436" y="1371353"/>
                    <a:pt x="10818836" y="1345953"/>
                    <a:pt x="10818836" y="1315473"/>
                  </a:cubicBezTo>
                  <a:lnTo>
                    <a:pt x="10818836" y="99060"/>
                  </a:lnTo>
                  <a:cubicBezTo>
                    <a:pt x="10818836" y="72390"/>
                    <a:pt x="10801055" y="50800"/>
                    <a:pt x="10775655" y="44450"/>
                  </a:cubicBezTo>
                  <a:close/>
                  <a:moveTo>
                    <a:pt x="12700" y="1272293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0721046" y="12700"/>
                  </a:lnTo>
                  <a:cubicBezTo>
                    <a:pt x="10745175" y="12700"/>
                    <a:pt x="10764225" y="31750"/>
                    <a:pt x="10764225" y="55880"/>
                  </a:cubicBezTo>
                  <a:lnTo>
                    <a:pt x="10764225" y="1272293"/>
                  </a:lnTo>
                  <a:cubicBezTo>
                    <a:pt x="10764225" y="1296423"/>
                    <a:pt x="10745175" y="1315473"/>
                    <a:pt x="10721046" y="1315473"/>
                  </a:cubicBezTo>
                  <a:lnTo>
                    <a:pt x="55880" y="1315473"/>
                  </a:lnTo>
                  <a:cubicBezTo>
                    <a:pt x="31750" y="1315473"/>
                    <a:pt x="12700" y="1296423"/>
                    <a:pt x="12700" y="1272293"/>
                  </a:cubicBezTo>
                  <a:close/>
                </a:path>
              </a:pathLst>
            </a:custGeom>
            <a:solidFill>
              <a:srgbClr val="E6E5E5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2325367" y="1033864"/>
            <a:ext cx="13519987" cy="2697273"/>
            <a:chOff x="0" y="0"/>
            <a:chExt cx="10818835" cy="215838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12700" y="12700"/>
              <a:ext cx="10751525" cy="2089806"/>
            </a:xfrm>
            <a:custGeom>
              <a:avLst/>
              <a:gdLst/>
              <a:ahLst/>
              <a:cxnLst/>
              <a:rect r="r" b="b" t="t" l="l"/>
              <a:pathLst>
                <a:path h="2089806" w="10751525">
                  <a:moveTo>
                    <a:pt x="43180" y="2089806"/>
                  </a:moveTo>
                  <a:lnTo>
                    <a:pt x="10708346" y="2089806"/>
                  </a:lnTo>
                  <a:cubicBezTo>
                    <a:pt x="10732475" y="2089806"/>
                    <a:pt x="10751525" y="2070756"/>
                    <a:pt x="10751525" y="2046626"/>
                  </a:cubicBezTo>
                  <a:lnTo>
                    <a:pt x="10751525" y="43180"/>
                  </a:lnTo>
                  <a:cubicBezTo>
                    <a:pt x="10751525" y="19050"/>
                    <a:pt x="10732475" y="0"/>
                    <a:pt x="10708346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2046626"/>
                  </a:lnTo>
                  <a:cubicBezTo>
                    <a:pt x="0" y="2070756"/>
                    <a:pt x="19050" y="2089806"/>
                    <a:pt x="43180" y="2089806"/>
                  </a:cubicBezTo>
                  <a:close/>
                </a:path>
              </a:pathLst>
            </a:custGeom>
            <a:solidFill>
              <a:srgbClr val="F6BB00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818836" cy="2158386"/>
            </a:xfrm>
            <a:custGeom>
              <a:avLst/>
              <a:gdLst/>
              <a:ahLst/>
              <a:cxnLst/>
              <a:rect r="r" b="b" t="t" l="l"/>
              <a:pathLst>
                <a:path h="2158386" w="10818836">
                  <a:moveTo>
                    <a:pt x="10775655" y="44450"/>
                  </a:moveTo>
                  <a:cubicBezTo>
                    <a:pt x="10770575" y="19050"/>
                    <a:pt x="10747715" y="0"/>
                    <a:pt x="10721046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2059326"/>
                  </a:lnTo>
                  <a:cubicBezTo>
                    <a:pt x="0" y="2085996"/>
                    <a:pt x="17780" y="2107586"/>
                    <a:pt x="43180" y="2113936"/>
                  </a:cubicBezTo>
                  <a:cubicBezTo>
                    <a:pt x="48260" y="2139336"/>
                    <a:pt x="71120" y="2158386"/>
                    <a:pt x="97790" y="2158386"/>
                  </a:cubicBezTo>
                  <a:lnTo>
                    <a:pt x="10762955" y="2158386"/>
                  </a:lnTo>
                  <a:cubicBezTo>
                    <a:pt x="10793436" y="2158386"/>
                    <a:pt x="10818836" y="2132986"/>
                    <a:pt x="10818836" y="2102506"/>
                  </a:cubicBezTo>
                  <a:lnTo>
                    <a:pt x="10818836" y="99060"/>
                  </a:lnTo>
                  <a:cubicBezTo>
                    <a:pt x="10818836" y="72390"/>
                    <a:pt x="10801055" y="50800"/>
                    <a:pt x="10775655" y="44450"/>
                  </a:cubicBezTo>
                  <a:close/>
                  <a:moveTo>
                    <a:pt x="12700" y="2059326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0721046" y="12700"/>
                  </a:lnTo>
                  <a:cubicBezTo>
                    <a:pt x="10745175" y="12700"/>
                    <a:pt x="10764225" y="31750"/>
                    <a:pt x="10764225" y="55880"/>
                  </a:cubicBezTo>
                  <a:lnTo>
                    <a:pt x="10764225" y="2059326"/>
                  </a:lnTo>
                  <a:cubicBezTo>
                    <a:pt x="10764225" y="2083456"/>
                    <a:pt x="10745175" y="2102506"/>
                    <a:pt x="10721046" y="2102506"/>
                  </a:cubicBezTo>
                  <a:lnTo>
                    <a:pt x="55880" y="2102506"/>
                  </a:lnTo>
                  <a:cubicBezTo>
                    <a:pt x="31750" y="2102506"/>
                    <a:pt x="12700" y="2083456"/>
                    <a:pt x="12700" y="2059326"/>
                  </a:cubicBezTo>
                  <a:close/>
                </a:path>
              </a:pathLst>
            </a:custGeom>
            <a:solidFill>
              <a:srgbClr val="E6E5E5"/>
            </a:solid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3053069" y="4136666"/>
            <a:ext cx="12171563" cy="133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9"/>
              </a:lnSpc>
            </a:pPr>
            <a:r>
              <a:rPr lang="en-US" sz="3000" spc="-75">
                <a:solidFill>
                  <a:srgbClr val="060302"/>
                </a:solidFill>
                <a:latin typeface="Garet ExtraBold"/>
              </a:rPr>
              <a:t>TEACHERS OFFER INVALUABLE REAL-LIFE EXPERIENCES AND EMOTIONAL SUPPORT THAT AI CANNOT REPLICATE.</a:t>
            </a:r>
          </a:p>
          <a:p>
            <a:pPr algn="ctr">
              <a:lnSpc>
                <a:spcPts val="3569"/>
              </a:lnSpc>
              <a:spcBef>
                <a:spcPct val="0"/>
              </a:spcBef>
            </a:pPr>
          </a:p>
        </p:txBody>
      </p:sp>
      <p:sp>
        <p:nvSpPr>
          <p:cNvPr name="TextBox 16" id="16"/>
          <p:cNvSpPr txBox="true"/>
          <p:nvPr/>
        </p:nvSpPr>
        <p:spPr>
          <a:xfrm rot="0">
            <a:off x="2325367" y="7732373"/>
            <a:ext cx="13254686" cy="133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9"/>
              </a:lnSpc>
              <a:spcBef>
                <a:spcPct val="0"/>
              </a:spcBef>
            </a:pPr>
            <a:r>
              <a:rPr lang="en-US" sz="3000" spc="-75">
                <a:solidFill>
                  <a:srgbClr val="060302"/>
                </a:solidFill>
                <a:latin typeface="Garet ExtraBold"/>
              </a:rPr>
              <a:t>HUMAN TEACHERS OFFER COMPREHENSIVE INSTRUCTION, PARTICULARLY IN PRACTICAL SUBJECTS LIKE PE, WHERE PHYSICAL MODELLING AND TAILORED FEEDBACK ARE ESSENTIAL.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187103" y="1467045"/>
            <a:ext cx="12037529" cy="2190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00"/>
              </a:lnSpc>
            </a:pPr>
            <a:r>
              <a:rPr lang="en-US" sz="5000" spc="-55">
                <a:solidFill>
                  <a:srgbClr val="060302"/>
                </a:solidFill>
                <a:latin typeface="Garet ExtraBold"/>
              </a:rPr>
              <a:t>AI CANNOT FULLY CARRY OUT THE FUNCTIONS OF A QUALIFIED TEACHER.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5753854" y="6307465"/>
            <a:ext cx="6780291" cy="4419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9"/>
              </a:lnSpc>
              <a:spcBef>
                <a:spcPct val="0"/>
              </a:spcBef>
            </a:pPr>
            <a:r>
              <a:rPr lang="en-US" sz="3000" spc="-75">
                <a:solidFill>
                  <a:srgbClr val="090404"/>
                </a:solidFill>
                <a:latin typeface="Garet ExtraBold"/>
              </a:rPr>
              <a:t>AI ISN’T ALWAYS CORRECT.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6E6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35802" y="-4304229"/>
            <a:ext cx="18688093" cy="18829313"/>
          </a:xfrm>
          <a:custGeom>
            <a:avLst/>
            <a:gdLst/>
            <a:ahLst/>
            <a:cxnLst/>
            <a:rect r="r" b="b" t="t" l="l"/>
            <a:pathLst>
              <a:path h="18829313" w="18688093">
                <a:moveTo>
                  <a:pt x="0" y="0"/>
                </a:moveTo>
                <a:lnTo>
                  <a:pt x="18688093" y="0"/>
                </a:lnTo>
                <a:lnTo>
                  <a:pt x="18688093" y="18829313"/>
                </a:lnTo>
                <a:lnTo>
                  <a:pt x="0" y="188293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434654" y="1233935"/>
            <a:ext cx="7347180" cy="7752986"/>
            <a:chOff x="0" y="0"/>
            <a:chExt cx="5844879" cy="616770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12700" y="12700"/>
              <a:ext cx="5777569" cy="6099129"/>
            </a:xfrm>
            <a:custGeom>
              <a:avLst/>
              <a:gdLst/>
              <a:ahLst/>
              <a:cxnLst/>
              <a:rect r="r" b="b" t="t" l="l"/>
              <a:pathLst>
                <a:path h="6099129" w="5777569">
                  <a:moveTo>
                    <a:pt x="43180" y="6099129"/>
                  </a:moveTo>
                  <a:lnTo>
                    <a:pt x="5734389" y="6099129"/>
                  </a:lnTo>
                  <a:cubicBezTo>
                    <a:pt x="5758519" y="6099129"/>
                    <a:pt x="5777569" y="6080079"/>
                    <a:pt x="5777569" y="6055949"/>
                  </a:cubicBezTo>
                  <a:lnTo>
                    <a:pt x="5777569" y="43180"/>
                  </a:lnTo>
                  <a:cubicBezTo>
                    <a:pt x="5777569" y="19050"/>
                    <a:pt x="5758519" y="0"/>
                    <a:pt x="5734389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6055949"/>
                  </a:lnTo>
                  <a:cubicBezTo>
                    <a:pt x="0" y="6080079"/>
                    <a:pt x="19050" y="6099129"/>
                    <a:pt x="43180" y="6099129"/>
                  </a:cubicBezTo>
                  <a:close/>
                </a:path>
              </a:pathLst>
            </a:custGeom>
            <a:solidFill>
              <a:srgbClr val="007BBD"/>
            </a:solid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844879" cy="6167709"/>
            </a:xfrm>
            <a:custGeom>
              <a:avLst/>
              <a:gdLst/>
              <a:ahLst/>
              <a:cxnLst/>
              <a:rect r="r" b="b" t="t" l="l"/>
              <a:pathLst>
                <a:path h="6167709" w="5844879">
                  <a:moveTo>
                    <a:pt x="5801699" y="44450"/>
                  </a:moveTo>
                  <a:cubicBezTo>
                    <a:pt x="5796619" y="19050"/>
                    <a:pt x="5773759" y="0"/>
                    <a:pt x="5747089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6068649"/>
                  </a:lnTo>
                  <a:cubicBezTo>
                    <a:pt x="0" y="6095319"/>
                    <a:pt x="17780" y="6116909"/>
                    <a:pt x="43180" y="6123259"/>
                  </a:cubicBezTo>
                  <a:cubicBezTo>
                    <a:pt x="48260" y="6148659"/>
                    <a:pt x="71120" y="6167709"/>
                    <a:pt x="97790" y="6167709"/>
                  </a:cubicBezTo>
                  <a:lnTo>
                    <a:pt x="5788999" y="6167709"/>
                  </a:lnTo>
                  <a:cubicBezTo>
                    <a:pt x="5819479" y="6167709"/>
                    <a:pt x="5844879" y="6142309"/>
                    <a:pt x="5844879" y="6111829"/>
                  </a:cubicBezTo>
                  <a:lnTo>
                    <a:pt x="5844879" y="99060"/>
                  </a:lnTo>
                  <a:cubicBezTo>
                    <a:pt x="5844879" y="72390"/>
                    <a:pt x="5827099" y="50800"/>
                    <a:pt x="5801699" y="44450"/>
                  </a:cubicBezTo>
                  <a:close/>
                  <a:moveTo>
                    <a:pt x="12700" y="6068649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5747089" y="12700"/>
                  </a:lnTo>
                  <a:cubicBezTo>
                    <a:pt x="5771219" y="12700"/>
                    <a:pt x="5790269" y="31750"/>
                    <a:pt x="5790269" y="55880"/>
                  </a:cubicBezTo>
                  <a:lnTo>
                    <a:pt x="5790269" y="6068649"/>
                  </a:lnTo>
                  <a:cubicBezTo>
                    <a:pt x="5790269" y="6092779"/>
                    <a:pt x="5771219" y="6111829"/>
                    <a:pt x="5747089" y="6111829"/>
                  </a:cubicBezTo>
                  <a:lnTo>
                    <a:pt x="55880" y="6111829"/>
                  </a:lnTo>
                  <a:cubicBezTo>
                    <a:pt x="31750" y="6111829"/>
                    <a:pt x="12700" y="6092779"/>
                    <a:pt x="12700" y="6068649"/>
                  </a:cubicBezTo>
                  <a:close/>
                </a:path>
              </a:pathLst>
            </a:custGeom>
            <a:solidFill>
              <a:srgbClr val="231F20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5651433" y="1057275"/>
            <a:ext cx="6985135" cy="72913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33"/>
              </a:lnSpc>
            </a:pPr>
          </a:p>
          <a:p>
            <a:pPr algn="ctr">
              <a:lnSpc>
                <a:spcPts val="5733"/>
              </a:lnSpc>
            </a:pPr>
            <a:r>
              <a:rPr lang="en-US" sz="5029" spc="-55">
                <a:solidFill>
                  <a:srgbClr val="000000"/>
                </a:solidFill>
                <a:latin typeface="Garet ExtraBold"/>
              </a:rPr>
              <a:t>THIS HOUSE BELIEVES THAT THE BENEFITS OF PUPILS WEARING SCHOOL UNIFORM OUTWEIGH ANY NEGATIVE ISSUES OF COST FOR THE FAMILIES OF PUPILS.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619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35802" y="-4304229"/>
            <a:ext cx="18688093" cy="18829313"/>
          </a:xfrm>
          <a:custGeom>
            <a:avLst/>
            <a:gdLst/>
            <a:ahLst/>
            <a:cxnLst/>
            <a:rect r="r" b="b" t="t" l="l"/>
            <a:pathLst>
              <a:path h="18829313" w="18688093">
                <a:moveTo>
                  <a:pt x="0" y="0"/>
                </a:moveTo>
                <a:lnTo>
                  <a:pt x="18688093" y="0"/>
                </a:lnTo>
                <a:lnTo>
                  <a:pt x="18688093" y="18829313"/>
                </a:lnTo>
                <a:lnTo>
                  <a:pt x="0" y="188293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325367" y="3978788"/>
            <a:ext cx="13553495" cy="1529182"/>
            <a:chOff x="0" y="0"/>
            <a:chExt cx="10845649" cy="12236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12700" y="12700"/>
              <a:ext cx="10778339" cy="1155087"/>
            </a:xfrm>
            <a:custGeom>
              <a:avLst/>
              <a:gdLst/>
              <a:ahLst/>
              <a:cxnLst/>
              <a:rect r="r" b="b" t="t" l="l"/>
              <a:pathLst>
                <a:path h="1155087" w="10778339">
                  <a:moveTo>
                    <a:pt x="43180" y="1155087"/>
                  </a:moveTo>
                  <a:lnTo>
                    <a:pt x="10735159" y="1155087"/>
                  </a:lnTo>
                  <a:cubicBezTo>
                    <a:pt x="10759289" y="1155087"/>
                    <a:pt x="10778339" y="1136037"/>
                    <a:pt x="10778339" y="1111907"/>
                  </a:cubicBezTo>
                  <a:lnTo>
                    <a:pt x="10778339" y="43180"/>
                  </a:lnTo>
                  <a:cubicBezTo>
                    <a:pt x="10778339" y="19050"/>
                    <a:pt x="10759289" y="0"/>
                    <a:pt x="10735159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1111907"/>
                  </a:lnTo>
                  <a:cubicBezTo>
                    <a:pt x="0" y="1136037"/>
                    <a:pt x="19050" y="1155087"/>
                    <a:pt x="43180" y="1155087"/>
                  </a:cubicBezTo>
                  <a:close/>
                </a:path>
              </a:pathLst>
            </a:custGeom>
            <a:solidFill>
              <a:srgbClr val="E6E5E5"/>
            </a:solid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845649" cy="1223667"/>
            </a:xfrm>
            <a:custGeom>
              <a:avLst/>
              <a:gdLst/>
              <a:ahLst/>
              <a:cxnLst/>
              <a:rect r="r" b="b" t="t" l="l"/>
              <a:pathLst>
                <a:path h="1223667" w="10845649">
                  <a:moveTo>
                    <a:pt x="10802469" y="44450"/>
                  </a:moveTo>
                  <a:cubicBezTo>
                    <a:pt x="10797389" y="19050"/>
                    <a:pt x="10774529" y="0"/>
                    <a:pt x="10747859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1124607"/>
                  </a:lnTo>
                  <a:cubicBezTo>
                    <a:pt x="0" y="1151277"/>
                    <a:pt x="17780" y="1172867"/>
                    <a:pt x="43180" y="1179217"/>
                  </a:cubicBezTo>
                  <a:cubicBezTo>
                    <a:pt x="48260" y="1204617"/>
                    <a:pt x="71120" y="1223667"/>
                    <a:pt x="97790" y="1223667"/>
                  </a:cubicBezTo>
                  <a:lnTo>
                    <a:pt x="10789769" y="1223667"/>
                  </a:lnTo>
                  <a:cubicBezTo>
                    <a:pt x="10820249" y="1223667"/>
                    <a:pt x="10845649" y="1198267"/>
                    <a:pt x="10845649" y="1167787"/>
                  </a:cubicBezTo>
                  <a:lnTo>
                    <a:pt x="10845649" y="99060"/>
                  </a:lnTo>
                  <a:cubicBezTo>
                    <a:pt x="10845649" y="72390"/>
                    <a:pt x="10827869" y="50800"/>
                    <a:pt x="10802469" y="44450"/>
                  </a:cubicBezTo>
                  <a:close/>
                  <a:moveTo>
                    <a:pt x="12700" y="1124607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0747859" y="12700"/>
                  </a:lnTo>
                  <a:cubicBezTo>
                    <a:pt x="10771989" y="12700"/>
                    <a:pt x="10791039" y="31750"/>
                    <a:pt x="10791039" y="55880"/>
                  </a:cubicBezTo>
                  <a:lnTo>
                    <a:pt x="10791039" y="1124607"/>
                  </a:lnTo>
                  <a:cubicBezTo>
                    <a:pt x="10791039" y="1148737"/>
                    <a:pt x="10771989" y="1167787"/>
                    <a:pt x="10747859" y="1167787"/>
                  </a:cubicBezTo>
                  <a:lnTo>
                    <a:pt x="55880" y="1167787"/>
                  </a:lnTo>
                  <a:cubicBezTo>
                    <a:pt x="31750" y="1167787"/>
                    <a:pt x="12700" y="1148737"/>
                    <a:pt x="12700" y="1124607"/>
                  </a:cubicBezTo>
                  <a:close/>
                </a:path>
              </a:pathLst>
            </a:custGeom>
            <a:solidFill>
              <a:srgbClr val="F4B900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2325367" y="5759091"/>
            <a:ext cx="13553495" cy="1529182"/>
            <a:chOff x="0" y="0"/>
            <a:chExt cx="10845649" cy="122366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2700" y="12700"/>
              <a:ext cx="10778339" cy="1155087"/>
            </a:xfrm>
            <a:custGeom>
              <a:avLst/>
              <a:gdLst/>
              <a:ahLst/>
              <a:cxnLst/>
              <a:rect r="r" b="b" t="t" l="l"/>
              <a:pathLst>
                <a:path h="1155087" w="10778339">
                  <a:moveTo>
                    <a:pt x="43180" y="1155087"/>
                  </a:moveTo>
                  <a:lnTo>
                    <a:pt x="10735159" y="1155087"/>
                  </a:lnTo>
                  <a:cubicBezTo>
                    <a:pt x="10759289" y="1155087"/>
                    <a:pt x="10778339" y="1136037"/>
                    <a:pt x="10778339" y="1111907"/>
                  </a:cubicBezTo>
                  <a:lnTo>
                    <a:pt x="10778339" y="43180"/>
                  </a:lnTo>
                  <a:cubicBezTo>
                    <a:pt x="10778339" y="19050"/>
                    <a:pt x="10759289" y="0"/>
                    <a:pt x="10735159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1111907"/>
                  </a:lnTo>
                  <a:cubicBezTo>
                    <a:pt x="0" y="1136037"/>
                    <a:pt x="19050" y="1155087"/>
                    <a:pt x="43180" y="1155087"/>
                  </a:cubicBezTo>
                  <a:close/>
                </a:path>
              </a:pathLst>
            </a:custGeom>
            <a:solidFill>
              <a:srgbClr val="E6E5E5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0845649" cy="1223667"/>
            </a:xfrm>
            <a:custGeom>
              <a:avLst/>
              <a:gdLst/>
              <a:ahLst/>
              <a:cxnLst/>
              <a:rect r="r" b="b" t="t" l="l"/>
              <a:pathLst>
                <a:path h="1223667" w="10845649">
                  <a:moveTo>
                    <a:pt x="10802469" y="44450"/>
                  </a:moveTo>
                  <a:cubicBezTo>
                    <a:pt x="10797389" y="19050"/>
                    <a:pt x="10774529" y="0"/>
                    <a:pt x="10747859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1124607"/>
                  </a:lnTo>
                  <a:cubicBezTo>
                    <a:pt x="0" y="1151277"/>
                    <a:pt x="17780" y="1172867"/>
                    <a:pt x="43180" y="1179217"/>
                  </a:cubicBezTo>
                  <a:cubicBezTo>
                    <a:pt x="48260" y="1204617"/>
                    <a:pt x="71120" y="1223667"/>
                    <a:pt x="97790" y="1223667"/>
                  </a:cubicBezTo>
                  <a:lnTo>
                    <a:pt x="10789769" y="1223667"/>
                  </a:lnTo>
                  <a:cubicBezTo>
                    <a:pt x="10820249" y="1223667"/>
                    <a:pt x="10845649" y="1198267"/>
                    <a:pt x="10845649" y="1167787"/>
                  </a:cubicBezTo>
                  <a:lnTo>
                    <a:pt x="10845649" y="99060"/>
                  </a:lnTo>
                  <a:cubicBezTo>
                    <a:pt x="10845649" y="72390"/>
                    <a:pt x="10827869" y="50800"/>
                    <a:pt x="10802469" y="44450"/>
                  </a:cubicBezTo>
                  <a:close/>
                  <a:moveTo>
                    <a:pt x="12700" y="1124607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0747859" y="12700"/>
                  </a:lnTo>
                  <a:cubicBezTo>
                    <a:pt x="10771989" y="12700"/>
                    <a:pt x="10791039" y="31750"/>
                    <a:pt x="10791039" y="55880"/>
                  </a:cubicBezTo>
                  <a:lnTo>
                    <a:pt x="10791039" y="1124607"/>
                  </a:lnTo>
                  <a:cubicBezTo>
                    <a:pt x="10791039" y="1148737"/>
                    <a:pt x="10771989" y="1167787"/>
                    <a:pt x="10747859" y="1167787"/>
                  </a:cubicBezTo>
                  <a:lnTo>
                    <a:pt x="55880" y="1167787"/>
                  </a:lnTo>
                  <a:cubicBezTo>
                    <a:pt x="31750" y="1167787"/>
                    <a:pt x="12700" y="1148737"/>
                    <a:pt x="12700" y="1124607"/>
                  </a:cubicBezTo>
                  <a:close/>
                </a:path>
              </a:pathLst>
            </a:custGeom>
            <a:solidFill>
              <a:srgbClr val="F4B900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2325367" y="7539395"/>
            <a:ext cx="13553495" cy="1713741"/>
            <a:chOff x="0" y="0"/>
            <a:chExt cx="10845649" cy="137135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12700" y="12700"/>
              <a:ext cx="10778339" cy="1302773"/>
            </a:xfrm>
            <a:custGeom>
              <a:avLst/>
              <a:gdLst/>
              <a:ahLst/>
              <a:cxnLst/>
              <a:rect r="r" b="b" t="t" l="l"/>
              <a:pathLst>
                <a:path h="1302773" w="10778339">
                  <a:moveTo>
                    <a:pt x="43180" y="1302773"/>
                  </a:moveTo>
                  <a:lnTo>
                    <a:pt x="10735159" y="1302773"/>
                  </a:lnTo>
                  <a:cubicBezTo>
                    <a:pt x="10759289" y="1302773"/>
                    <a:pt x="10778339" y="1283723"/>
                    <a:pt x="10778339" y="1259593"/>
                  </a:cubicBezTo>
                  <a:lnTo>
                    <a:pt x="10778339" y="43180"/>
                  </a:lnTo>
                  <a:cubicBezTo>
                    <a:pt x="10778339" y="19050"/>
                    <a:pt x="10759289" y="0"/>
                    <a:pt x="10735159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1259593"/>
                  </a:lnTo>
                  <a:cubicBezTo>
                    <a:pt x="0" y="1283723"/>
                    <a:pt x="19050" y="1302773"/>
                    <a:pt x="43180" y="1302773"/>
                  </a:cubicBezTo>
                  <a:close/>
                </a:path>
              </a:pathLst>
            </a:custGeom>
            <a:solidFill>
              <a:srgbClr val="E6E5E5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845649" cy="1371353"/>
            </a:xfrm>
            <a:custGeom>
              <a:avLst/>
              <a:gdLst/>
              <a:ahLst/>
              <a:cxnLst/>
              <a:rect r="r" b="b" t="t" l="l"/>
              <a:pathLst>
                <a:path h="1371353" w="10845649">
                  <a:moveTo>
                    <a:pt x="10802469" y="44450"/>
                  </a:moveTo>
                  <a:cubicBezTo>
                    <a:pt x="10797389" y="19050"/>
                    <a:pt x="10774529" y="0"/>
                    <a:pt x="10747859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1272293"/>
                  </a:lnTo>
                  <a:cubicBezTo>
                    <a:pt x="0" y="1298963"/>
                    <a:pt x="17780" y="1320553"/>
                    <a:pt x="43180" y="1326903"/>
                  </a:cubicBezTo>
                  <a:cubicBezTo>
                    <a:pt x="48260" y="1352303"/>
                    <a:pt x="71120" y="1371353"/>
                    <a:pt x="97790" y="1371353"/>
                  </a:cubicBezTo>
                  <a:lnTo>
                    <a:pt x="10789769" y="1371353"/>
                  </a:lnTo>
                  <a:cubicBezTo>
                    <a:pt x="10820249" y="1371353"/>
                    <a:pt x="10845649" y="1345953"/>
                    <a:pt x="10845649" y="1315473"/>
                  </a:cubicBezTo>
                  <a:lnTo>
                    <a:pt x="10845649" y="99060"/>
                  </a:lnTo>
                  <a:cubicBezTo>
                    <a:pt x="10845649" y="72390"/>
                    <a:pt x="10827869" y="50800"/>
                    <a:pt x="10802469" y="44450"/>
                  </a:cubicBezTo>
                  <a:close/>
                  <a:moveTo>
                    <a:pt x="12700" y="1272293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0747859" y="12700"/>
                  </a:lnTo>
                  <a:cubicBezTo>
                    <a:pt x="10771989" y="12700"/>
                    <a:pt x="10791039" y="31750"/>
                    <a:pt x="10791039" y="55880"/>
                  </a:cubicBezTo>
                  <a:lnTo>
                    <a:pt x="10791039" y="1272293"/>
                  </a:lnTo>
                  <a:cubicBezTo>
                    <a:pt x="10791039" y="1296423"/>
                    <a:pt x="10771989" y="1315473"/>
                    <a:pt x="10747859" y="1315473"/>
                  </a:cubicBezTo>
                  <a:lnTo>
                    <a:pt x="55880" y="1315473"/>
                  </a:lnTo>
                  <a:cubicBezTo>
                    <a:pt x="31750" y="1315473"/>
                    <a:pt x="12700" y="1296423"/>
                    <a:pt x="12700" y="1272293"/>
                  </a:cubicBezTo>
                  <a:close/>
                </a:path>
              </a:pathLst>
            </a:custGeom>
            <a:solidFill>
              <a:srgbClr val="F4B900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2325367" y="1033864"/>
            <a:ext cx="13553495" cy="2697273"/>
            <a:chOff x="0" y="0"/>
            <a:chExt cx="10845649" cy="215838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12700" y="12700"/>
              <a:ext cx="10778339" cy="2089806"/>
            </a:xfrm>
            <a:custGeom>
              <a:avLst/>
              <a:gdLst/>
              <a:ahLst/>
              <a:cxnLst/>
              <a:rect r="r" b="b" t="t" l="l"/>
              <a:pathLst>
                <a:path h="2089806" w="10778339">
                  <a:moveTo>
                    <a:pt x="43180" y="2089806"/>
                  </a:moveTo>
                  <a:lnTo>
                    <a:pt x="10735159" y="2089806"/>
                  </a:lnTo>
                  <a:cubicBezTo>
                    <a:pt x="10759289" y="2089806"/>
                    <a:pt x="10778339" y="2070756"/>
                    <a:pt x="10778339" y="2046626"/>
                  </a:cubicBezTo>
                  <a:lnTo>
                    <a:pt x="10778339" y="43180"/>
                  </a:lnTo>
                  <a:cubicBezTo>
                    <a:pt x="10778339" y="19050"/>
                    <a:pt x="10759289" y="0"/>
                    <a:pt x="10735159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2046626"/>
                  </a:lnTo>
                  <a:cubicBezTo>
                    <a:pt x="0" y="2070756"/>
                    <a:pt x="19050" y="2089806"/>
                    <a:pt x="43180" y="2089806"/>
                  </a:cubicBezTo>
                  <a:close/>
                </a:path>
              </a:pathLst>
            </a:custGeom>
            <a:solidFill>
              <a:srgbClr val="ED5758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845649" cy="2158386"/>
            </a:xfrm>
            <a:custGeom>
              <a:avLst/>
              <a:gdLst/>
              <a:ahLst/>
              <a:cxnLst/>
              <a:rect r="r" b="b" t="t" l="l"/>
              <a:pathLst>
                <a:path h="2158386" w="10845649">
                  <a:moveTo>
                    <a:pt x="10802469" y="44450"/>
                  </a:moveTo>
                  <a:cubicBezTo>
                    <a:pt x="10797389" y="19050"/>
                    <a:pt x="10774529" y="0"/>
                    <a:pt x="10747859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2059326"/>
                  </a:lnTo>
                  <a:cubicBezTo>
                    <a:pt x="0" y="2085996"/>
                    <a:pt x="17780" y="2107586"/>
                    <a:pt x="43180" y="2113936"/>
                  </a:cubicBezTo>
                  <a:cubicBezTo>
                    <a:pt x="48260" y="2139336"/>
                    <a:pt x="71120" y="2158386"/>
                    <a:pt x="97790" y="2158386"/>
                  </a:cubicBezTo>
                  <a:lnTo>
                    <a:pt x="10789769" y="2158386"/>
                  </a:lnTo>
                  <a:cubicBezTo>
                    <a:pt x="10820249" y="2158386"/>
                    <a:pt x="10845649" y="2132986"/>
                    <a:pt x="10845649" y="2102506"/>
                  </a:cubicBezTo>
                  <a:lnTo>
                    <a:pt x="10845649" y="99060"/>
                  </a:lnTo>
                  <a:cubicBezTo>
                    <a:pt x="10845649" y="72390"/>
                    <a:pt x="10827869" y="50800"/>
                    <a:pt x="10802469" y="44450"/>
                  </a:cubicBezTo>
                  <a:close/>
                  <a:moveTo>
                    <a:pt x="12700" y="2059326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0747859" y="12700"/>
                  </a:lnTo>
                  <a:cubicBezTo>
                    <a:pt x="10771989" y="12700"/>
                    <a:pt x="10791039" y="31750"/>
                    <a:pt x="10791039" y="55880"/>
                  </a:cubicBezTo>
                  <a:lnTo>
                    <a:pt x="10791039" y="2059326"/>
                  </a:lnTo>
                  <a:cubicBezTo>
                    <a:pt x="10791039" y="2083456"/>
                    <a:pt x="10771989" y="2102506"/>
                    <a:pt x="10747859" y="2102506"/>
                  </a:cubicBezTo>
                  <a:lnTo>
                    <a:pt x="55880" y="2102506"/>
                  </a:lnTo>
                  <a:cubicBezTo>
                    <a:pt x="31750" y="2102506"/>
                    <a:pt x="12700" y="2083456"/>
                    <a:pt x="12700" y="2059326"/>
                  </a:cubicBezTo>
                  <a:close/>
                </a:path>
              </a:pathLst>
            </a:custGeom>
            <a:solidFill>
              <a:srgbClr val="F4B900"/>
            </a:solid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2924968" y="4216619"/>
            <a:ext cx="12354292" cy="133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9"/>
              </a:lnSpc>
              <a:spcBef>
                <a:spcPct val="0"/>
              </a:spcBef>
            </a:pPr>
            <a:r>
              <a:rPr lang="en-US" sz="3000" spc="-75">
                <a:solidFill>
                  <a:srgbClr val="090404"/>
                </a:solidFill>
                <a:latin typeface="Garet ExtraBold"/>
              </a:rPr>
              <a:t>UNIFORMS SIMPLIFY DAILY CHOICES, REDUCING DECISION FATIGUE FOR STUDENTS.</a:t>
            </a:r>
          </a:p>
          <a:p>
            <a:pPr algn="ctr">
              <a:lnSpc>
                <a:spcPts val="3569"/>
              </a:lnSpc>
              <a:spcBef>
                <a:spcPct val="0"/>
              </a:spcBef>
            </a:pPr>
          </a:p>
        </p:txBody>
      </p:sp>
      <p:sp>
        <p:nvSpPr>
          <p:cNvPr name="TextBox 16" id="16"/>
          <p:cNvSpPr txBox="true"/>
          <p:nvPr/>
        </p:nvSpPr>
        <p:spPr>
          <a:xfrm rot="0">
            <a:off x="3575808" y="5957813"/>
            <a:ext cx="11437960" cy="133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9"/>
              </a:lnSpc>
              <a:spcBef>
                <a:spcPct val="0"/>
              </a:spcBef>
            </a:pPr>
            <a:r>
              <a:rPr lang="en-US" sz="3000" spc="-75">
                <a:solidFill>
                  <a:srgbClr val="090404"/>
                </a:solidFill>
                <a:latin typeface="Garet ExtraBold"/>
              </a:rPr>
              <a:t>WEARING UNIFORMS CAN CREATE A SENSE OF BELONGING AND UNITY WITHIN THE SCHOOL COMMUNITY.</a:t>
            </a:r>
          </a:p>
          <a:p>
            <a:pPr algn="ctr">
              <a:lnSpc>
                <a:spcPts val="3569"/>
              </a:lnSpc>
              <a:spcBef>
                <a:spcPct val="0"/>
              </a:spcBef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2857168" y="1657595"/>
            <a:ext cx="12590418" cy="1466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00"/>
              </a:lnSpc>
            </a:pPr>
            <a:r>
              <a:rPr lang="en-US" sz="5000" spc="-55">
                <a:solidFill>
                  <a:srgbClr val="090404"/>
                </a:solidFill>
                <a:latin typeface="Garet ExtraBold"/>
              </a:rPr>
              <a:t>SCHOOL UNIFORMS PROMOTE GOOD HABITS FOR THE FUTURE.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857168" y="7961608"/>
            <a:ext cx="12872055" cy="133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9"/>
              </a:lnSpc>
              <a:spcBef>
                <a:spcPct val="0"/>
              </a:spcBef>
            </a:pPr>
            <a:r>
              <a:rPr lang="en-US" sz="3000" spc="-75">
                <a:solidFill>
                  <a:srgbClr val="090404"/>
                </a:solidFill>
                <a:latin typeface="Garet ExtraBold"/>
              </a:rPr>
              <a:t>U</a:t>
            </a:r>
            <a:r>
              <a:rPr lang="en-US" sz="3000" spc="-75">
                <a:solidFill>
                  <a:srgbClr val="090404"/>
                </a:solidFill>
                <a:latin typeface="Garet ExtraBold"/>
              </a:rPr>
              <a:t>NIFORMS MINIMISE SOCIO-ECONOMIC DISPARITIES AND BULLYING BASED ON CLOTHING CHOICES.</a:t>
            </a:r>
          </a:p>
          <a:p>
            <a:pPr algn="ctr">
              <a:lnSpc>
                <a:spcPts val="356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D30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35802" y="-4304229"/>
            <a:ext cx="18688093" cy="18829313"/>
          </a:xfrm>
          <a:custGeom>
            <a:avLst/>
            <a:gdLst/>
            <a:ahLst/>
            <a:cxnLst/>
            <a:rect r="r" b="b" t="t" l="l"/>
            <a:pathLst>
              <a:path h="18829313" w="18688093">
                <a:moveTo>
                  <a:pt x="0" y="0"/>
                </a:moveTo>
                <a:lnTo>
                  <a:pt x="18688093" y="0"/>
                </a:lnTo>
                <a:lnTo>
                  <a:pt x="18688093" y="18829313"/>
                </a:lnTo>
                <a:lnTo>
                  <a:pt x="0" y="188293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107562" y="3978788"/>
            <a:ext cx="13972350" cy="1529182"/>
            <a:chOff x="0" y="0"/>
            <a:chExt cx="11180821" cy="12236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12700" y="12700"/>
              <a:ext cx="11113512" cy="1155087"/>
            </a:xfrm>
            <a:custGeom>
              <a:avLst/>
              <a:gdLst/>
              <a:ahLst/>
              <a:cxnLst/>
              <a:rect r="r" b="b" t="t" l="l"/>
              <a:pathLst>
                <a:path h="1155087" w="11113512">
                  <a:moveTo>
                    <a:pt x="43180" y="1155087"/>
                  </a:moveTo>
                  <a:lnTo>
                    <a:pt x="11070331" y="1155087"/>
                  </a:lnTo>
                  <a:cubicBezTo>
                    <a:pt x="11094462" y="1155087"/>
                    <a:pt x="11113512" y="1136037"/>
                    <a:pt x="11113512" y="1111907"/>
                  </a:cubicBezTo>
                  <a:lnTo>
                    <a:pt x="11113512" y="43180"/>
                  </a:lnTo>
                  <a:cubicBezTo>
                    <a:pt x="11113512" y="19050"/>
                    <a:pt x="11094462" y="0"/>
                    <a:pt x="11070331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1111907"/>
                  </a:lnTo>
                  <a:cubicBezTo>
                    <a:pt x="0" y="1136037"/>
                    <a:pt x="19050" y="1155087"/>
                    <a:pt x="43180" y="1155087"/>
                  </a:cubicBezTo>
                  <a:close/>
                </a:path>
              </a:pathLst>
            </a:custGeom>
            <a:solidFill>
              <a:srgbClr val="F4BB00"/>
            </a:solid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180821" cy="1223667"/>
            </a:xfrm>
            <a:custGeom>
              <a:avLst/>
              <a:gdLst/>
              <a:ahLst/>
              <a:cxnLst/>
              <a:rect r="r" b="b" t="t" l="l"/>
              <a:pathLst>
                <a:path h="1223667" w="11180821">
                  <a:moveTo>
                    <a:pt x="11137641" y="44450"/>
                  </a:moveTo>
                  <a:cubicBezTo>
                    <a:pt x="11132562" y="19050"/>
                    <a:pt x="11109702" y="0"/>
                    <a:pt x="11083031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1124607"/>
                  </a:lnTo>
                  <a:cubicBezTo>
                    <a:pt x="0" y="1151277"/>
                    <a:pt x="17780" y="1172867"/>
                    <a:pt x="43180" y="1179217"/>
                  </a:cubicBezTo>
                  <a:cubicBezTo>
                    <a:pt x="48260" y="1204617"/>
                    <a:pt x="71120" y="1223667"/>
                    <a:pt x="97790" y="1223667"/>
                  </a:cubicBezTo>
                  <a:lnTo>
                    <a:pt x="11124941" y="1223667"/>
                  </a:lnTo>
                  <a:cubicBezTo>
                    <a:pt x="11155421" y="1223667"/>
                    <a:pt x="11180821" y="1198267"/>
                    <a:pt x="11180821" y="1167787"/>
                  </a:cubicBezTo>
                  <a:lnTo>
                    <a:pt x="11180821" y="99060"/>
                  </a:lnTo>
                  <a:cubicBezTo>
                    <a:pt x="11180821" y="72390"/>
                    <a:pt x="11163041" y="50800"/>
                    <a:pt x="11137641" y="44450"/>
                  </a:cubicBezTo>
                  <a:close/>
                  <a:moveTo>
                    <a:pt x="12700" y="1124607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1083031" y="12700"/>
                  </a:lnTo>
                  <a:cubicBezTo>
                    <a:pt x="11107162" y="12700"/>
                    <a:pt x="11126212" y="31750"/>
                    <a:pt x="11126212" y="55880"/>
                  </a:cubicBezTo>
                  <a:lnTo>
                    <a:pt x="11126212" y="1124607"/>
                  </a:lnTo>
                  <a:cubicBezTo>
                    <a:pt x="11126212" y="1148737"/>
                    <a:pt x="11107162" y="1167787"/>
                    <a:pt x="11083031" y="1167787"/>
                  </a:cubicBezTo>
                  <a:lnTo>
                    <a:pt x="55880" y="1167787"/>
                  </a:lnTo>
                  <a:cubicBezTo>
                    <a:pt x="31750" y="1167787"/>
                    <a:pt x="12700" y="1148737"/>
                    <a:pt x="12700" y="1124607"/>
                  </a:cubicBezTo>
                  <a:close/>
                </a:path>
              </a:pathLst>
            </a:custGeom>
            <a:solidFill>
              <a:srgbClr val="E6E5E5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2107562" y="5759091"/>
            <a:ext cx="13972350" cy="1529182"/>
            <a:chOff x="0" y="0"/>
            <a:chExt cx="11180821" cy="122366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2700" y="12700"/>
              <a:ext cx="11113512" cy="1155087"/>
            </a:xfrm>
            <a:custGeom>
              <a:avLst/>
              <a:gdLst/>
              <a:ahLst/>
              <a:cxnLst/>
              <a:rect r="r" b="b" t="t" l="l"/>
              <a:pathLst>
                <a:path h="1155087" w="11113512">
                  <a:moveTo>
                    <a:pt x="43180" y="1155087"/>
                  </a:moveTo>
                  <a:lnTo>
                    <a:pt x="11070331" y="1155087"/>
                  </a:lnTo>
                  <a:cubicBezTo>
                    <a:pt x="11094462" y="1155087"/>
                    <a:pt x="11113512" y="1136037"/>
                    <a:pt x="11113512" y="1111907"/>
                  </a:cubicBezTo>
                  <a:lnTo>
                    <a:pt x="11113512" y="43180"/>
                  </a:lnTo>
                  <a:cubicBezTo>
                    <a:pt x="11113512" y="19050"/>
                    <a:pt x="11094462" y="0"/>
                    <a:pt x="11070331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1111907"/>
                  </a:lnTo>
                  <a:cubicBezTo>
                    <a:pt x="0" y="1136037"/>
                    <a:pt x="19050" y="1155087"/>
                    <a:pt x="43180" y="1155087"/>
                  </a:cubicBezTo>
                  <a:close/>
                </a:path>
              </a:pathLst>
            </a:custGeom>
            <a:solidFill>
              <a:srgbClr val="F4BB00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1180821" cy="1223667"/>
            </a:xfrm>
            <a:custGeom>
              <a:avLst/>
              <a:gdLst/>
              <a:ahLst/>
              <a:cxnLst/>
              <a:rect r="r" b="b" t="t" l="l"/>
              <a:pathLst>
                <a:path h="1223667" w="11180821">
                  <a:moveTo>
                    <a:pt x="11137641" y="44450"/>
                  </a:moveTo>
                  <a:cubicBezTo>
                    <a:pt x="11132562" y="19050"/>
                    <a:pt x="11109702" y="0"/>
                    <a:pt x="11083031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1124607"/>
                  </a:lnTo>
                  <a:cubicBezTo>
                    <a:pt x="0" y="1151277"/>
                    <a:pt x="17780" y="1172867"/>
                    <a:pt x="43180" y="1179217"/>
                  </a:cubicBezTo>
                  <a:cubicBezTo>
                    <a:pt x="48260" y="1204617"/>
                    <a:pt x="71120" y="1223667"/>
                    <a:pt x="97790" y="1223667"/>
                  </a:cubicBezTo>
                  <a:lnTo>
                    <a:pt x="11124941" y="1223667"/>
                  </a:lnTo>
                  <a:cubicBezTo>
                    <a:pt x="11155421" y="1223667"/>
                    <a:pt x="11180821" y="1198267"/>
                    <a:pt x="11180821" y="1167787"/>
                  </a:cubicBezTo>
                  <a:lnTo>
                    <a:pt x="11180821" y="99060"/>
                  </a:lnTo>
                  <a:cubicBezTo>
                    <a:pt x="11180821" y="72390"/>
                    <a:pt x="11163041" y="50800"/>
                    <a:pt x="11137641" y="44450"/>
                  </a:cubicBezTo>
                  <a:close/>
                  <a:moveTo>
                    <a:pt x="12700" y="1124607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1083031" y="12700"/>
                  </a:lnTo>
                  <a:cubicBezTo>
                    <a:pt x="11107162" y="12700"/>
                    <a:pt x="11126212" y="31750"/>
                    <a:pt x="11126212" y="55880"/>
                  </a:cubicBezTo>
                  <a:lnTo>
                    <a:pt x="11126212" y="1124607"/>
                  </a:lnTo>
                  <a:cubicBezTo>
                    <a:pt x="11126212" y="1148737"/>
                    <a:pt x="11107162" y="1167787"/>
                    <a:pt x="11083031" y="1167787"/>
                  </a:cubicBezTo>
                  <a:lnTo>
                    <a:pt x="55880" y="1167787"/>
                  </a:lnTo>
                  <a:cubicBezTo>
                    <a:pt x="31750" y="1167787"/>
                    <a:pt x="12700" y="1148737"/>
                    <a:pt x="12700" y="1124607"/>
                  </a:cubicBezTo>
                  <a:close/>
                </a:path>
              </a:pathLst>
            </a:custGeom>
            <a:solidFill>
              <a:srgbClr val="E6E5E5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2107562" y="7539395"/>
            <a:ext cx="13972350" cy="1713741"/>
            <a:chOff x="0" y="0"/>
            <a:chExt cx="11180821" cy="137135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12700" y="12700"/>
              <a:ext cx="11113512" cy="1302773"/>
            </a:xfrm>
            <a:custGeom>
              <a:avLst/>
              <a:gdLst/>
              <a:ahLst/>
              <a:cxnLst/>
              <a:rect r="r" b="b" t="t" l="l"/>
              <a:pathLst>
                <a:path h="1302773" w="11113512">
                  <a:moveTo>
                    <a:pt x="43180" y="1302773"/>
                  </a:moveTo>
                  <a:lnTo>
                    <a:pt x="11070331" y="1302773"/>
                  </a:lnTo>
                  <a:cubicBezTo>
                    <a:pt x="11094462" y="1302773"/>
                    <a:pt x="11113512" y="1283723"/>
                    <a:pt x="11113512" y="1259593"/>
                  </a:cubicBezTo>
                  <a:lnTo>
                    <a:pt x="11113512" y="43180"/>
                  </a:lnTo>
                  <a:cubicBezTo>
                    <a:pt x="11113512" y="19050"/>
                    <a:pt x="11094462" y="0"/>
                    <a:pt x="11070331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1259593"/>
                  </a:lnTo>
                  <a:cubicBezTo>
                    <a:pt x="0" y="1283723"/>
                    <a:pt x="19050" y="1302773"/>
                    <a:pt x="43180" y="1302773"/>
                  </a:cubicBezTo>
                  <a:close/>
                </a:path>
              </a:pathLst>
            </a:custGeom>
            <a:solidFill>
              <a:srgbClr val="F4BB00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1180821" cy="1371353"/>
            </a:xfrm>
            <a:custGeom>
              <a:avLst/>
              <a:gdLst/>
              <a:ahLst/>
              <a:cxnLst/>
              <a:rect r="r" b="b" t="t" l="l"/>
              <a:pathLst>
                <a:path h="1371353" w="11180821">
                  <a:moveTo>
                    <a:pt x="11137641" y="44450"/>
                  </a:moveTo>
                  <a:cubicBezTo>
                    <a:pt x="11132562" y="19050"/>
                    <a:pt x="11109702" y="0"/>
                    <a:pt x="11083031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1272293"/>
                  </a:lnTo>
                  <a:cubicBezTo>
                    <a:pt x="0" y="1298963"/>
                    <a:pt x="17780" y="1320553"/>
                    <a:pt x="43180" y="1326903"/>
                  </a:cubicBezTo>
                  <a:cubicBezTo>
                    <a:pt x="48260" y="1352303"/>
                    <a:pt x="71120" y="1371353"/>
                    <a:pt x="97790" y="1371353"/>
                  </a:cubicBezTo>
                  <a:lnTo>
                    <a:pt x="11124941" y="1371353"/>
                  </a:lnTo>
                  <a:cubicBezTo>
                    <a:pt x="11155421" y="1371353"/>
                    <a:pt x="11180821" y="1345953"/>
                    <a:pt x="11180821" y="1315473"/>
                  </a:cubicBezTo>
                  <a:lnTo>
                    <a:pt x="11180821" y="99060"/>
                  </a:lnTo>
                  <a:cubicBezTo>
                    <a:pt x="11180821" y="72390"/>
                    <a:pt x="11163041" y="50800"/>
                    <a:pt x="11137641" y="44450"/>
                  </a:cubicBezTo>
                  <a:close/>
                  <a:moveTo>
                    <a:pt x="12700" y="1272293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1083031" y="12700"/>
                  </a:lnTo>
                  <a:cubicBezTo>
                    <a:pt x="11107162" y="12700"/>
                    <a:pt x="11126212" y="31750"/>
                    <a:pt x="11126212" y="55880"/>
                  </a:cubicBezTo>
                  <a:lnTo>
                    <a:pt x="11126212" y="1272293"/>
                  </a:lnTo>
                  <a:cubicBezTo>
                    <a:pt x="11126212" y="1296423"/>
                    <a:pt x="11107162" y="1315473"/>
                    <a:pt x="11083031" y="1315473"/>
                  </a:cubicBezTo>
                  <a:lnTo>
                    <a:pt x="55880" y="1315473"/>
                  </a:lnTo>
                  <a:cubicBezTo>
                    <a:pt x="31750" y="1315473"/>
                    <a:pt x="12700" y="1296423"/>
                    <a:pt x="12700" y="1272293"/>
                  </a:cubicBezTo>
                  <a:close/>
                </a:path>
              </a:pathLst>
            </a:custGeom>
            <a:solidFill>
              <a:srgbClr val="E6E5E5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2107562" y="1033864"/>
            <a:ext cx="13972350" cy="2697273"/>
            <a:chOff x="0" y="0"/>
            <a:chExt cx="11180821" cy="215838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12700" y="12700"/>
              <a:ext cx="11113512" cy="2089806"/>
            </a:xfrm>
            <a:custGeom>
              <a:avLst/>
              <a:gdLst/>
              <a:ahLst/>
              <a:cxnLst/>
              <a:rect r="r" b="b" t="t" l="l"/>
              <a:pathLst>
                <a:path h="2089806" w="11113512">
                  <a:moveTo>
                    <a:pt x="43180" y="2089806"/>
                  </a:moveTo>
                  <a:lnTo>
                    <a:pt x="11070331" y="2089806"/>
                  </a:lnTo>
                  <a:cubicBezTo>
                    <a:pt x="11094462" y="2089806"/>
                    <a:pt x="11113512" y="2070756"/>
                    <a:pt x="11113512" y="2046626"/>
                  </a:cubicBezTo>
                  <a:lnTo>
                    <a:pt x="11113512" y="43180"/>
                  </a:lnTo>
                  <a:cubicBezTo>
                    <a:pt x="11113512" y="19050"/>
                    <a:pt x="11094462" y="0"/>
                    <a:pt x="11070331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2046626"/>
                  </a:lnTo>
                  <a:cubicBezTo>
                    <a:pt x="0" y="2070756"/>
                    <a:pt x="19050" y="2089806"/>
                    <a:pt x="43180" y="2089806"/>
                  </a:cubicBezTo>
                  <a:close/>
                </a:path>
              </a:pathLst>
            </a:custGeom>
            <a:solidFill>
              <a:srgbClr val="F6BB00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1180821" cy="2158386"/>
            </a:xfrm>
            <a:custGeom>
              <a:avLst/>
              <a:gdLst/>
              <a:ahLst/>
              <a:cxnLst/>
              <a:rect r="r" b="b" t="t" l="l"/>
              <a:pathLst>
                <a:path h="2158386" w="11180821">
                  <a:moveTo>
                    <a:pt x="11137641" y="44450"/>
                  </a:moveTo>
                  <a:cubicBezTo>
                    <a:pt x="11132562" y="19050"/>
                    <a:pt x="11109702" y="0"/>
                    <a:pt x="11083031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2059326"/>
                  </a:lnTo>
                  <a:cubicBezTo>
                    <a:pt x="0" y="2085996"/>
                    <a:pt x="17780" y="2107586"/>
                    <a:pt x="43180" y="2113936"/>
                  </a:cubicBezTo>
                  <a:cubicBezTo>
                    <a:pt x="48260" y="2139336"/>
                    <a:pt x="71120" y="2158386"/>
                    <a:pt x="97790" y="2158386"/>
                  </a:cubicBezTo>
                  <a:lnTo>
                    <a:pt x="11124941" y="2158386"/>
                  </a:lnTo>
                  <a:cubicBezTo>
                    <a:pt x="11155421" y="2158386"/>
                    <a:pt x="11180821" y="2132986"/>
                    <a:pt x="11180821" y="2102506"/>
                  </a:cubicBezTo>
                  <a:lnTo>
                    <a:pt x="11180821" y="99060"/>
                  </a:lnTo>
                  <a:cubicBezTo>
                    <a:pt x="11180821" y="72390"/>
                    <a:pt x="11163041" y="50800"/>
                    <a:pt x="11137641" y="44450"/>
                  </a:cubicBezTo>
                  <a:close/>
                  <a:moveTo>
                    <a:pt x="12700" y="2059326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1083031" y="12700"/>
                  </a:lnTo>
                  <a:cubicBezTo>
                    <a:pt x="11107162" y="12700"/>
                    <a:pt x="11126212" y="31750"/>
                    <a:pt x="11126212" y="55880"/>
                  </a:cubicBezTo>
                  <a:lnTo>
                    <a:pt x="11126212" y="2059326"/>
                  </a:lnTo>
                  <a:cubicBezTo>
                    <a:pt x="11126212" y="2083456"/>
                    <a:pt x="11107162" y="2102506"/>
                    <a:pt x="11083031" y="2102506"/>
                  </a:cubicBezTo>
                  <a:lnTo>
                    <a:pt x="55880" y="2102506"/>
                  </a:lnTo>
                  <a:cubicBezTo>
                    <a:pt x="31750" y="2102506"/>
                    <a:pt x="12700" y="2083456"/>
                    <a:pt x="12700" y="2059326"/>
                  </a:cubicBezTo>
                  <a:close/>
                </a:path>
              </a:pathLst>
            </a:custGeom>
            <a:solidFill>
              <a:srgbClr val="E6E5E5"/>
            </a:solid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2550443" y="4136666"/>
            <a:ext cx="13046364" cy="133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9"/>
              </a:lnSpc>
            </a:pPr>
            <a:r>
              <a:rPr lang="en-US" sz="3000" spc="-75">
                <a:solidFill>
                  <a:srgbClr val="060302"/>
                </a:solidFill>
                <a:latin typeface="Garet ExtraBold"/>
              </a:rPr>
              <a:t>THE COST OF UNIFORMS PLACES FINANCIAL STRAIN ON FAMILIES, ESPECIALLY DURING ECONOMIC CRISES.</a:t>
            </a:r>
          </a:p>
          <a:p>
            <a:pPr algn="ctr">
              <a:lnSpc>
                <a:spcPts val="3569"/>
              </a:lnSpc>
              <a:spcBef>
                <a:spcPct val="0"/>
              </a:spcBef>
            </a:pPr>
          </a:p>
        </p:txBody>
      </p:sp>
      <p:sp>
        <p:nvSpPr>
          <p:cNvPr name="TextBox 16" id="16"/>
          <p:cNvSpPr txBox="true"/>
          <p:nvPr/>
        </p:nvSpPr>
        <p:spPr>
          <a:xfrm rot="0">
            <a:off x="2215359" y="7657227"/>
            <a:ext cx="13646749" cy="1784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9"/>
              </a:lnSpc>
              <a:spcBef>
                <a:spcPct val="0"/>
              </a:spcBef>
            </a:pPr>
            <a:r>
              <a:rPr lang="en-US" sz="3000" spc="-75">
                <a:solidFill>
                  <a:srgbClr val="060302"/>
                </a:solidFill>
                <a:latin typeface="Garet ExtraBold"/>
              </a:rPr>
              <a:t>UNIFORMS RESTRICT STUDENTS' FREEDOM OF EXPRESSION AND INDIVIDUALITY. NOT ALL JOB ROLES NECESSITATE A UNIFORM OR EVEN BUSINESS DRESS.</a:t>
            </a:r>
          </a:p>
          <a:p>
            <a:pPr algn="ctr">
              <a:lnSpc>
                <a:spcPts val="3569"/>
              </a:lnSpc>
              <a:spcBef>
                <a:spcPct val="0"/>
              </a:spcBef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2718801" y="1476570"/>
            <a:ext cx="13143307" cy="2190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00"/>
              </a:lnSpc>
            </a:pPr>
            <a:r>
              <a:rPr lang="en-US" sz="5000" spc="-55">
                <a:solidFill>
                  <a:srgbClr val="060302"/>
                </a:solidFill>
                <a:latin typeface="Garet ExtraBold"/>
              </a:rPr>
              <a:t>SCHOOL UNIFORMS ARE EXPENSIVE AND UNNECESSARY IN MODERN SOCIETY.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361128" y="5917544"/>
            <a:ext cx="13565744" cy="1784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9"/>
              </a:lnSpc>
            </a:pPr>
            <a:r>
              <a:rPr lang="en-US" sz="3000" spc="-75">
                <a:solidFill>
                  <a:srgbClr val="090404"/>
                </a:solidFill>
                <a:latin typeface="Garet ExtraBold"/>
              </a:rPr>
              <a:t>IMPOSING UNIFORMS DOES NOT ADDRESS THE ROOT CAUSES OF BULLYING AND MAY MERELY SHIFT THE FOCUS TO OTHER ASPECTS OF APPEARANCE.</a:t>
            </a:r>
          </a:p>
          <a:p>
            <a:pPr algn="ctr">
              <a:lnSpc>
                <a:spcPts val="356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DAGD_7HhB2U</dc:identifier>
  <dcterms:modified xsi:type="dcterms:W3CDTF">2011-08-01T06:04:30Z</dcterms:modified>
  <cp:revision>1</cp:revision>
  <dc:title>athenaeum debate powerpoint </dc:title>
</cp:coreProperties>
</file>