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506" r:id="rId3"/>
    <p:sldId id="504" r:id="rId4"/>
    <p:sldId id="505" r:id="rId5"/>
    <p:sldId id="507" r:id="rId6"/>
    <p:sldId id="275" r:id="rId7"/>
    <p:sldId id="508" r:id="rId8"/>
    <p:sldId id="509" r:id="rId9"/>
    <p:sldId id="510" r:id="rId10"/>
    <p:sldId id="511" r:id="rId11"/>
    <p:sldId id="512" r:id="rId12"/>
    <p:sldId id="514" r:id="rId13"/>
    <p:sldId id="515" r:id="rId14"/>
    <p:sldId id="513" r:id="rId15"/>
    <p:sldId id="516" r:id="rId16"/>
    <p:sldId id="51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DF1E4-69DF-4201-9D0A-7DD3F71A3399}" v="4" dt="2022-12-02T10:35:52.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59" d="100"/>
          <a:sy n="59" d="100"/>
        </p:scale>
        <p:origin x="9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Holder" userId="d5517c5f-2cc0-454e-8e4e-baf927523d46" providerId="ADAL" clId="{3B2DF1E4-69DF-4201-9D0A-7DD3F71A3399}"/>
    <pc:docChg chg="undo custSel modSld sldOrd">
      <pc:chgData name="Jenny Holder" userId="d5517c5f-2cc0-454e-8e4e-baf927523d46" providerId="ADAL" clId="{3B2DF1E4-69DF-4201-9D0A-7DD3F71A3399}" dt="2022-12-02T10:42:55.886" v="3932" actId="20577"/>
      <pc:docMkLst>
        <pc:docMk/>
      </pc:docMkLst>
      <pc:sldChg chg="modSp mod modNotesTx">
        <pc:chgData name="Jenny Holder" userId="d5517c5f-2cc0-454e-8e4e-baf927523d46" providerId="ADAL" clId="{3B2DF1E4-69DF-4201-9D0A-7DD3F71A3399}" dt="2022-12-02T10:29:10.063" v="192" actId="20577"/>
        <pc:sldMkLst>
          <pc:docMk/>
          <pc:sldMk cId="4069249487" sldId="256"/>
        </pc:sldMkLst>
        <pc:spChg chg="mod">
          <ac:chgData name="Jenny Holder" userId="d5517c5f-2cc0-454e-8e4e-baf927523d46" providerId="ADAL" clId="{3B2DF1E4-69DF-4201-9D0A-7DD3F71A3399}" dt="2022-12-02T10:28:09.209" v="27" actId="1076"/>
          <ac:spMkLst>
            <pc:docMk/>
            <pc:sldMk cId="4069249487" sldId="256"/>
            <ac:spMk id="5" creationId="{14679C3A-6917-F32C-7C69-6A70B6B3D374}"/>
          </ac:spMkLst>
        </pc:spChg>
        <pc:spChg chg="mod">
          <ac:chgData name="Jenny Holder" userId="d5517c5f-2cc0-454e-8e4e-baf927523d46" providerId="ADAL" clId="{3B2DF1E4-69DF-4201-9D0A-7DD3F71A3399}" dt="2022-12-02T10:28:21.754" v="30" actId="1076"/>
          <ac:spMkLst>
            <pc:docMk/>
            <pc:sldMk cId="4069249487" sldId="256"/>
            <ac:spMk id="6" creationId="{B97D6EC1-D27A-5FEC-587D-6F0E56ED5CC0}"/>
          </ac:spMkLst>
        </pc:spChg>
        <pc:picChg chg="mod">
          <ac:chgData name="Jenny Holder" userId="d5517c5f-2cc0-454e-8e4e-baf927523d46" providerId="ADAL" clId="{3B2DF1E4-69DF-4201-9D0A-7DD3F71A3399}" dt="2022-12-02T10:28:03.471" v="26" actId="14100"/>
          <ac:picMkLst>
            <pc:docMk/>
            <pc:sldMk cId="4069249487" sldId="256"/>
            <ac:picMk id="4" creationId="{BC157EBC-93C5-7D8A-9765-F642E9736EA1}"/>
          </ac:picMkLst>
        </pc:picChg>
        <pc:picChg chg="mod">
          <ac:chgData name="Jenny Holder" userId="d5517c5f-2cc0-454e-8e4e-baf927523d46" providerId="ADAL" clId="{3B2DF1E4-69DF-4201-9D0A-7DD3F71A3399}" dt="2022-12-02T10:28:13.732" v="29" actId="14100"/>
          <ac:picMkLst>
            <pc:docMk/>
            <pc:sldMk cId="4069249487" sldId="256"/>
            <ac:picMk id="13" creationId="{52FBB10B-EB70-DD14-EDD9-DA77F93B923C}"/>
          </ac:picMkLst>
        </pc:picChg>
      </pc:sldChg>
      <pc:sldChg chg="modNotesTx">
        <pc:chgData name="Jenny Holder" userId="d5517c5f-2cc0-454e-8e4e-baf927523d46" providerId="ADAL" clId="{3B2DF1E4-69DF-4201-9D0A-7DD3F71A3399}" dt="2022-12-02T10:33:42.091" v="1879" actId="20577"/>
        <pc:sldMkLst>
          <pc:docMk/>
          <pc:sldMk cId="61465146" sldId="275"/>
        </pc:sldMkLst>
      </pc:sldChg>
      <pc:sldChg chg="modNotesTx">
        <pc:chgData name="Jenny Holder" userId="d5517c5f-2cc0-454e-8e4e-baf927523d46" providerId="ADAL" clId="{3B2DF1E4-69DF-4201-9D0A-7DD3F71A3399}" dt="2022-12-02T10:32:31.073" v="1481" actId="5793"/>
        <pc:sldMkLst>
          <pc:docMk/>
          <pc:sldMk cId="865884786" sldId="504"/>
        </pc:sldMkLst>
      </pc:sldChg>
      <pc:sldChg chg="modNotesTx">
        <pc:chgData name="Jenny Holder" userId="d5517c5f-2cc0-454e-8e4e-baf927523d46" providerId="ADAL" clId="{3B2DF1E4-69DF-4201-9D0A-7DD3F71A3399}" dt="2022-12-02T10:32:52.152" v="1638" actId="20577"/>
        <pc:sldMkLst>
          <pc:docMk/>
          <pc:sldMk cId="3033391596" sldId="505"/>
        </pc:sldMkLst>
      </pc:sldChg>
      <pc:sldChg chg="ord modNotesTx">
        <pc:chgData name="Jenny Holder" userId="d5517c5f-2cc0-454e-8e4e-baf927523d46" providerId="ADAL" clId="{3B2DF1E4-69DF-4201-9D0A-7DD3F71A3399}" dt="2022-12-02T10:32:07.049" v="1316" actId="20577"/>
        <pc:sldMkLst>
          <pc:docMk/>
          <pc:sldMk cId="1812058523" sldId="506"/>
        </pc:sldMkLst>
      </pc:sldChg>
      <pc:sldChg chg="ord modNotesTx">
        <pc:chgData name="Jenny Holder" userId="d5517c5f-2cc0-454e-8e4e-baf927523d46" providerId="ADAL" clId="{3B2DF1E4-69DF-4201-9D0A-7DD3F71A3399}" dt="2022-12-02T10:33:18.752" v="1710" actId="20577"/>
        <pc:sldMkLst>
          <pc:docMk/>
          <pc:sldMk cId="2780124075" sldId="507"/>
        </pc:sldMkLst>
      </pc:sldChg>
      <pc:sldChg chg="modNotesTx">
        <pc:chgData name="Jenny Holder" userId="d5517c5f-2cc0-454e-8e4e-baf927523d46" providerId="ADAL" clId="{3B2DF1E4-69DF-4201-9D0A-7DD3F71A3399}" dt="2022-12-02T10:37:59.285" v="2479" actId="20577"/>
        <pc:sldMkLst>
          <pc:docMk/>
          <pc:sldMk cId="2026715616" sldId="508"/>
        </pc:sldMkLst>
      </pc:sldChg>
      <pc:sldChg chg="addSp delSp modSp mod modNotesTx">
        <pc:chgData name="Jenny Holder" userId="d5517c5f-2cc0-454e-8e4e-baf927523d46" providerId="ADAL" clId="{3B2DF1E4-69DF-4201-9D0A-7DD3F71A3399}" dt="2022-12-02T10:36:28.721" v="2019" actId="20577"/>
        <pc:sldMkLst>
          <pc:docMk/>
          <pc:sldMk cId="319414267" sldId="509"/>
        </pc:sldMkLst>
        <pc:spChg chg="add del mod">
          <ac:chgData name="Jenny Holder" userId="d5517c5f-2cc0-454e-8e4e-baf927523d46" providerId="ADAL" clId="{3B2DF1E4-69DF-4201-9D0A-7DD3F71A3399}" dt="2022-12-02T10:35:09.705" v="1884" actId="931"/>
          <ac:spMkLst>
            <pc:docMk/>
            <pc:sldMk cId="319414267" sldId="509"/>
            <ac:spMk id="4" creationId="{3F4CA6BD-FB12-C3EE-A1FE-197F8D81FDAB}"/>
          </ac:spMkLst>
        </pc:spChg>
        <pc:spChg chg="add mod">
          <ac:chgData name="Jenny Holder" userId="d5517c5f-2cc0-454e-8e4e-baf927523d46" providerId="ADAL" clId="{3B2DF1E4-69DF-4201-9D0A-7DD3F71A3399}" dt="2022-12-02T10:35:55.611" v="1889" actId="962"/>
          <ac:spMkLst>
            <pc:docMk/>
            <pc:sldMk cId="319414267" sldId="509"/>
            <ac:spMk id="9" creationId="{3EEA3FCF-0F32-F1B6-5F08-310366CC8A0D}"/>
          </ac:spMkLst>
        </pc:spChg>
        <pc:picChg chg="add del mod">
          <ac:chgData name="Jenny Holder" userId="d5517c5f-2cc0-454e-8e4e-baf927523d46" providerId="ADAL" clId="{3B2DF1E4-69DF-4201-9D0A-7DD3F71A3399}" dt="2022-12-02T10:35:09.705" v="1884" actId="931"/>
          <ac:picMkLst>
            <pc:docMk/>
            <pc:sldMk cId="319414267" sldId="509"/>
            <ac:picMk id="3" creationId="{D41D080E-D730-01F7-F8C5-6CEA979C2027}"/>
          </ac:picMkLst>
        </pc:picChg>
        <pc:picChg chg="add del mod">
          <ac:chgData name="Jenny Holder" userId="d5517c5f-2cc0-454e-8e4e-baf927523d46" providerId="ADAL" clId="{3B2DF1E4-69DF-4201-9D0A-7DD3F71A3399}" dt="2022-12-02T10:35:26.618" v="1886" actId="478"/>
          <ac:picMkLst>
            <pc:docMk/>
            <pc:sldMk cId="319414267" sldId="509"/>
            <ac:picMk id="6" creationId="{0CC00D53-B1CE-67D9-700D-A8ACE525F55D}"/>
          </ac:picMkLst>
        </pc:picChg>
        <pc:picChg chg="add mod">
          <ac:chgData name="Jenny Holder" userId="d5517c5f-2cc0-454e-8e4e-baf927523d46" providerId="ADAL" clId="{3B2DF1E4-69DF-4201-9D0A-7DD3F71A3399}" dt="2022-12-02T10:36:01.815" v="1891" actId="1076"/>
          <ac:picMkLst>
            <pc:docMk/>
            <pc:sldMk cId="319414267" sldId="509"/>
            <ac:picMk id="8" creationId="{F3EC0C61-6155-975D-8593-9DBA4E145E47}"/>
          </ac:picMkLst>
        </pc:picChg>
        <pc:picChg chg="del">
          <ac:chgData name="Jenny Holder" userId="d5517c5f-2cc0-454e-8e4e-baf927523d46" providerId="ADAL" clId="{3B2DF1E4-69DF-4201-9D0A-7DD3F71A3399}" dt="2022-12-02T10:33:53.162" v="1880" actId="478"/>
          <ac:picMkLst>
            <pc:docMk/>
            <pc:sldMk cId="319414267" sldId="509"/>
            <ac:picMk id="13" creationId="{2F519568-8F4B-FF00-07EB-1E45577BFFCC}"/>
          </ac:picMkLst>
        </pc:picChg>
      </pc:sldChg>
      <pc:sldChg chg="modNotesTx">
        <pc:chgData name="Jenny Holder" userId="d5517c5f-2cc0-454e-8e4e-baf927523d46" providerId="ADAL" clId="{3B2DF1E4-69DF-4201-9D0A-7DD3F71A3399}" dt="2022-12-02T10:39:08.253" v="2690" actId="20577"/>
        <pc:sldMkLst>
          <pc:docMk/>
          <pc:sldMk cId="2483815315" sldId="510"/>
        </pc:sldMkLst>
      </pc:sldChg>
      <pc:sldChg chg="modNotesTx">
        <pc:chgData name="Jenny Holder" userId="d5517c5f-2cc0-454e-8e4e-baf927523d46" providerId="ADAL" clId="{3B2DF1E4-69DF-4201-9D0A-7DD3F71A3399}" dt="2022-12-02T10:39:44.878" v="2884" actId="20577"/>
        <pc:sldMkLst>
          <pc:docMk/>
          <pc:sldMk cId="1648196970" sldId="511"/>
        </pc:sldMkLst>
      </pc:sldChg>
      <pc:sldChg chg="modNotesTx">
        <pc:chgData name="Jenny Holder" userId="d5517c5f-2cc0-454e-8e4e-baf927523d46" providerId="ADAL" clId="{3B2DF1E4-69DF-4201-9D0A-7DD3F71A3399}" dt="2022-12-02T10:40:07.944" v="3036" actId="20577"/>
        <pc:sldMkLst>
          <pc:docMk/>
          <pc:sldMk cId="3037559338" sldId="512"/>
        </pc:sldMkLst>
      </pc:sldChg>
      <pc:sldChg chg="modNotesTx">
        <pc:chgData name="Jenny Holder" userId="d5517c5f-2cc0-454e-8e4e-baf927523d46" providerId="ADAL" clId="{3B2DF1E4-69DF-4201-9D0A-7DD3F71A3399}" dt="2022-12-02T10:41:30.671" v="3386" actId="20577"/>
        <pc:sldMkLst>
          <pc:docMk/>
          <pc:sldMk cId="4048149195" sldId="513"/>
        </pc:sldMkLst>
      </pc:sldChg>
      <pc:sldChg chg="modNotesTx">
        <pc:chgData name="Jenny Holder" userId="d5517c5f-2cc0-454e-8e4e-baf927523d46" providerId="ADAL" clId="{3B2DF1E4-69DF-4201-9D0A-7DD3F71A3399}" dt="2022-12-02T10:40:38.246" v="3135" actId="20577"/>
        <pc:sldMkLst>
          <pc:docMk/>
          <pc:sldMk cId="629793163" sldId="514"/>
        </pc:sldMkLst>
      </pc:sldChg>
      <pc:sldChg chg="modNotesTx">
        <pc:chgData name="Jenny Holder" userId="d5517c5f-2cc0-454e-8e4e-baf927523d46" providerId="ADAL" clId="{3B2DF1E4-69DF-4201-9D0A-7DD3F71A3399}" dt="2022-12-02T10:41:06.381" v="3257" actId="20577"/>
        <pc:sldMkLst>
          <pc:docMk/>
          <pc:sldMk cId="545567051" sldId="515"/>
        </pc:sldMkLst>
      </pc:sldChg>
      <pc:sldChg chg="modNotesTx">
        <pc:chgData name="Jenny Holder" userId="d5517c5f-2cc0-454e-8e4e-baf927523d46" providerId="ADAL" clId="{3B2DF1E4-69DF-4201-9D0A-7DD3F71A3399}" dt="2022-12-02T10:42:17.264" v="3676" actId="20577"/>
        <pc:sldMkLst>
          <pc:docMk/>
          <pc:sldMk cId="1766940321" sldId="516"/>
        </pc:sldMkLst>
      </pc:sldChg>
      <pc:sldChg chg="modNotesTx">
        <pc:chgData name="Jenny Holder" userId="d5517c5f-2cc0-454e-8e4e-baf927523d46" providerId="ADAL" clId="{3B2DF1E4-69DF-4201-9D0A-7DD3F71A3399}" dt="2022-12-02T10:42:55.886" v="3932" actId="20577"/>
        <pc:sldMkLst>
          <pc:docMk/>
          <pc:sldMk cId="4037757719" sldId="5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854403-5607-4F88-ABAD-41B06FBC152A}" type="datetimeFigureOut">
              <a:rPr lang="en-GB" smtClean="0"/>
              <a:t>02/12/2022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C2192-C30E-4726-958F-2D15E7F2C1B9}" type="slidenum">
              <a:rPr lang="en-GB" smtClean="0"/>
              <a:t>‹#›</a:t>
            </a:fld>
            <a:endParaRPr lang="en-GB"/>
          </a:p>
        </p:txBody>
      </p:sp>
    </p:spTree>
    <p:extLst>
      <p:ext uri="{BB962C8B-B14F-4D97-AF65-F5344CB8AC3E}">
        <p14:creationId xmlns:p14="http://schemas.microsoft.com/office/powerpoint/2010/main" val="2702517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parents/carers. Explain that this short talk is about reading for pleasure. </a:t>
            </a:r>
          </a:p>
        </p:txBody>
      </p:sp>
      <p:sp>
        <p:nvSpPr>
          <p:cNvPr id="4" name="Slide Number Placeholder 3"/>
          <p:cNvSpPr>
            <a:spLocks noGrp="1"/>
          </p:cNvSpPr>
          <p:nvPr>
            <p:ph type="sldNum" sz="quarter" idx="5"/>
          </p:nvPr>
        </p:nvSpPr>
        <p:spPr/>
        <p:txBody>
          <a:bodyPr/>
          <a:lstStyle/>
          <a:p>
            <a:fld id="{875C2192-C30E-4726-958F-2D15E7F2C1B9}" type="slidenum">
              <a:rPr lang="en-GB" smtClean="0"/>
              <a:t>1</a:t>
            </a:fld>
            <a:endParaRPr lang="en-GB"/>
          </a:p>
        </p:txBody>
      </p:sp>
    </p:spTree>
    <p:extLst>
      <p:ext uri="{BB962C8B-B14F-4D97-AF65-F5344CB8AC3E}">
        <p14:creationId xmlns:p14="http://schemas.microsoft.com/office/powerpoint/2010/main" val="3106794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get books from school or the library, have them on display if possible. Children won’t seek them out if they’re hidden away. Make them something easily accessible.</a:t>
            </a:r>
          </a:p>
        </p:txBody>
      </p:sp>
      <p:sp>
        <p:nvSpPr>
          <p:cNvPr id="4" name="Slide Number Placeholder 3"/>
          <p:cNvSpPr>
            <a:spLocks noGrp="1"/>
          </p:cNvSpPr>
          <p:nvPr>
            <p:ph type="sldNum" sz="quarter" idx="5"/>
          </p:nvPr>
        </p:nvSpPr>
        <p:spPr/>
        <p:txBody>
          <a:bodyPr/>
          <a:lstStyle/>
          <a:p>
            <a:fld id="{875C2192-C30E-4726-958F-2D15E7F2C1B9}" type="slidenum">
              <a:rPr lang="en-GB" smtClean="0"/>
              <a:t>10</a:t>
            </a:fld>
            <a:endParaRPr lang="en-GB"/>
          </a:p>
        </p:txBody>
      </p:sp>
    </p:spTree>
    <p:extLst>
      <p:ext uri="{BB962C8B-B14F-4D97-AF65-F5344CB8AC3E}">
        <p14:creationId xmlns:p14="http://schemas.microsoft.com/office/powerpoint/2010/main" val="1360192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it fun and comfortable. You could snuggle on the couch under blankets, get comfy in bed, make a reading den or a fort. </a:t>
            </a:r>
          </a:p>
        </p:txBody>
      </p:sp>
      <p:sp>
        <p:nvSpPr>
          <p:cNvPr id="4" name="Slide Number Placeholder 3"/>
          <p:cNvSpPr>
            <a:spLocks noGrp="1"/>
          </p:cNvSpPr>
          <p:nvPr>
            <p:ph type="sldNum" sz="quarter" idx="5"/>
          </p:nvPr>
        </p:nvSpPr>
        <p:spPr/>
        <p:txBody>
          <a:bodyPr/>
          <a:lstStyle/>
          <a:p>
            <a:fld id="{875C2192-C30E-4726-958F-2D15E7F2C1B9}" type="slidenum">
              <a:rPr lang="en-GB" smtClean="0"/>
              <a:t>11</a:t>
            </a:fld>
            <a:endParaRPr lang="en-GB"/>
          </a:p>
        </p:txBody>
      </p:sp>
    </p:spTree>
    <p:extLst>
      <p:ext uri="{BB962C8B-B14F-4D97-AF65-F5344CB8AC3E}">
        <p14:creationId xmlns:p14="http://schemas.microsoft.com/office/powerpoint/2010/main" val="40854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might want to change the picture of Toxteth Library to the library closest to your school.</a:t>
            </a:r>
          </a:p>
          <a:p>
            <a:endParaRPr lang="en-GB" dirty="0"/>
          </a:p>
        </p:txBody>
      </p:sp>
      <p:sp>
        <p:nvSpPr>
          <p:cNvPr id="4" name="Slide Number Placeholder 3"/>
          <p:cNvSpPr>
            <a:spLocks noGrp="1"/>
          </p:cNvSpPr>
          <p:nvPr>
            <p:ph type="sldNum" sz="quarter" idx="5"/>
          </p:nvPr>
        </p:nvSpPr>
        <p:spPr/>
        <p:txBody>
          <a:bodyPr/>
          <a:lstStyle/>
          <a:p>
            <a:fld id="{875C2192-C30E-4726-958F-2D15E7F2C1B9}" type="slidenum">
              <a:rPr lang="en-GB" smtClean="0"/>
              <a:t>12</a:t>
            </a:fld>
            <a:endParaRPr lang="en-GB"/>
          </a:p>
        </p:txBody>
      </p:sp>
    </p:spTree>
    <p:extLst>
      <p:ext uri="{BB962C8B-B14F-4D97-AF65-F5344CB8AC3E}">
        <p14:creationId xmlns:p14="http://schemas.microsoft.com/office/powerpoint/2010/main" val="3751567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Liverpool Library has an online catalogue that you can access at readliverpool.co.uk featuring </a:t>
            </a:r>
            <a:r>
              <a:rPr lang="en-GB" dirty="0" err="1"/>
              <a:t>ebooks</a:t>
            </a:r>
            <a:r>
              <a:rPr lang="en-GB" dirty="0"/>
              <a:t> and audiobooks</a:t>
            </a:r>
          </a:p>
        </p:txBody>
      </p:sp>
      <p:sp>
        <p:nvSpPr>
          <p:cNvPr id="4" name="Slide Number Placeholder 3"/>
          <p:cNvSpPr>
            <a:spLocks noGrp="1"/>
          </p:cNvSpPr>
          <p:nvPr>
            <p:ph type="sldNum" sz="quarter" idx="5"/>
          </p:nvPr>
        </p:nvSpPr>
        <p:spPr/>
        <p:txBody>
          <a:bodyPr/>
          <a:lstStyle/>
          <a:p>
            <a:fld id="{875C2192-C30E-4726-958F-2D15E7F2C1B9}" type="slidenum">
              <a:rPr lang="en-GB" smtClean="0"/>
              <a:t>13</a:t>
            </a:fld>
            <a:endParaRPr lang="en-GB"/>
          </a:p>
        </p:txBody>
      </p:sp>
    </p:spTree>
    <p:extLst>
      <p:ext uri="{BB962C8B-B14F-4D97-AF65-F5344CB8AC3E}">
        <p14:creationId xmlns:p14="http://schemas.microsoft.com/office/powerpoint/2010/main" val="234142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Listening to stories together in the house can be fun. It’s also a good way to pass car journeys. </a:t>
            </a:r>
          </a:p>
        </p:txBody>
      </p:sp>
      <p:sp>
        <p:nvSpPr>
          <p:cNvPr id="4" name="Slide Number Placeholder 3"/>
          <p:cNvSpPr>
            <a:spLocks noGrp="1"/>
          </p:cNvSpPr>
          <p:nvPr>
            <p:ph type="sldNum" sz="quarter" idx="5"/>
          </p:nvPr>
        </p:nvSpPr>
        <p:spPr/>
        <p:txBody>
          <a:bodyPr/>
          <a:lstStyle/>
          <a:p>
            <a:fld id="{875C2192-C30E-4726-958F-2D15E7F2C1B9}" type="slidenum">
              <a:rPr lang="en-GB" smtClean="0"/>
              <a:t>14</a:t>
            </a:fld>
            <a:endParaRPr lang="en-GB"/>
          </a:p>
        </p:txBody>
      </p:sp>
    </p:spTree>
    <p:extLst>
      <p:ext uri="{BB962C8B-B14F-4D97-AF65-F5344CB8AC3E}">
        <p14:creationId xmlns:p14="http://schemas.microsoft.com/office/powerpoint/2010/main" val="2662817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Research shows that children who see the adults around them reading are more likely to read themselves. It doesn’t need to mean reading a thick story from beginning to end. It could be a newspaper, magazine, cookbook… anything!!</a:t>
            </a:r>
          </a:p>
        </p:txBody>
      </p:sp>
      <p:sp>
        <p:nvSpPr>
          <p:cNvPr id="4" name="Slide Number Placeholder 3"/>
          <p:cNvSpPr>
            <a:spLocks noGrp="1"/>
          </p:cNvSpPr>
          <p:nvPr>
            <p:ph type="sldNum" sz="quarter" idx="5"/>
          </p:nvPr>
        </p:nvSpPr>
        <p:spPr/>
        <p:txBody>
          <a:bodyPr/>
          <a:lstStyle/>
          <a:p>
            <a:fld id="{875C2192-C30E-4726-958F-2D15E7F2C1B9}" type="slidenum">
              <a:rPr lang="en-GB" smtClean="0"/>
              <a:t>15</a:t>
            </a:fld>
            <a:endParaRPr lang="en-GB"/>
          </a:p>
        </p:txBody>
      </p:sp>
    </p:spTree>
    <p:extLst>
      <p:ext uri="{BB962C8B-B14F-4D97-AF65-F5344CB8AC3E}">
        <p14:creationId xmlns:p14="http://schemas.microsoft.com/office/powerpoint/2010/main" val="3624647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ultimately… have fun. If we make reading a chore, children are less likely to want to do it. Try not to stress about it and have fun with it! Children will be more likely to want to join in and keep reading!</a:t>
            </a:r>
          </a:p>
        </p:txBody>
      </p:sp>
      <p:sp>
        <p:nvSpPr>
          <p:cNvPr id="4" name="Slide Number Placeholder 3"/>
          <p:cNvSpPr>
            <a:spLocks noGrp="1"/>
          </p:cNvSpPr>
          <p:nvPr>
            <p:ph type="sldNum" sz="quarter" idx="5"/>
          </p:nvPr>
        </p:nvSpPr>
        <p:spPr/>
        <p:txBody>
          <a:bodyPr/>
          <a:lstStyle/>
          <a:p>
            <a:fld id="{875C2192-C30E-4726-958F-2D15E7F2C1B9}" type="slidenum">
              <a:rPr lang="en-GB" smtClean="0"/>
              <a:t>16</a:t>
            </a:fld>
            <a:endParaRPr lang="en-GB"/>
          </a:p>
        </p:txBody>
      </p:sp>
    </p:spTree>
    <p:extLst>
      <p:ext uri="{BB962C8B-B14F-4D97-AF65-F5344CB8AC3E}">
        <p14:creationId xmlns:p14="http://schemas.microsoft.com/office/powerpoint/2010/main" val="2192014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school, there are two aspects of reading that we focus on: reading instruction (teaching of reading skills) and reading for pleasure.</a:t>
            </a:r>
          </a:p>
          <a:p>
            <a:r>
              <a:rPr lang="en-GB" dirty="0"/>
              <a:t>In our phonics and reading lessons, we focus on teaching the skills of reading- how to break down words and put them together to read (decoding) and how to understand what we’re reading (comprehension). We assess the children’s skills and know what they need to work on next so this reading instruction is teacher directed and teacher owned.</a:t>
            </a:r>
          </a:p>
          <a:p>
            <a:r>
              <a:rPr lang="en-GB" dirty="0"/>
              <a:t>When we encourage children to read for pleasure we are focusing on them choosing to read and them having “the will” or “the want”. It’s less about structured answers to comprehension questions and more about how the child engages with a text. Do they like it? Do they like the characters? Does it remind them of anything? Reading for pleasure is child directed and child owned because they are choosing what, how and when they read.</a:t>
            </a:r>
          </a:p>
        </p:txBody>
      </p:sp>
      <p:sp>
        <p:nvSpPr>
          <p:cNvPr id="4" name="Slide Number Placeholder 3"/>
          <p:cNvSpPr>
            <a:spLocks noGrp="1"/>
          </p:cNvSpPr>
          <p:nvPr>
            <p:ph type="sldNum" sz="quarter" idx="5"/>
          </p:nvPr>
        </p:nvSpPr>
        <p:spPr/>
        <p:txBody>
          <a:bodyPr/>
          <a:lstStyle/>
          <a:p>
            <a:fld id="{875C2192-C30E-4726-958F-2D15E7F2C1B9}" type="slidenum">
              <a:rPr lang="en-GB" smtClean="0"/>
              <a:t>2</a:t>
            </a:fld>
            <a:endParaRPr lang="en-GB"/>
          </a:p>
        </p:txBody>
      </p:sp>
    </p:spTree>
    <p:extLst>
      <p:ext uri="{BB962C8B-B14F-4D97-AF65-F5344CB8AC3E}">
        <p14:creationId xmlns:p14="http://schemas.microsoft.com/office/powerpoint/2010/main" val="2587589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Reading for pleasure can look different at different times. It might be a child sitting alone with a book, thoroughly engaged and off in the “book world”…</a:t>
            </a:r>
          </a:p>
        </p:txBody>
      </p:sp>
      <p:sp>
        <p:nvSpPr>
          <p:cNvPr id="4" name="Slide Number Placeholder 3"/>
          <p:cNvSpPr>
            <a:spLocks noGrp="1"/>
          </p:cNvSpPr>
          <p:nvPr>
            <p:ph type="sldNum" sz="quarter" idx="5"/>
          </p:nvPr>
        </p:nvSpPr>
        <p:spPr/>
        <p:txBody>
          <a:bodyPr/>
          <a:lstStyle/>
          <a:p>
            <a:fld id="{875C2192-C30E-4726-958F-2D15E7F2C1B9}" type="slidenum">
              <a:rPr lang="en-GB" smtClean="0"/>
              <a:t>3</a:t>
            </a:fld>
            <a:endParaRPr lang="en-GB"/>
          </a:p>
        </p:txBody>
      </p:sp>
    </p:spTree>
    <p:extLst>
      <p:ext uri="{BB962C8B-B14F-4D97-AF65-F5344CB8AC3E}">
        <p14:creationId xmlns:p14="http://schemas.microsoft.com/office/powerpoint/2010/main" val="105841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might be a family dipping into a story or information book together, talking and laughing about what they read and what it reminds them of.</a:t>
            </a:r>
          </a:p>
        </p:txBody>
      </p:sp>
      <p:sp>
        <p:nvSpPr>
          <p:cNvPr id="4" name="Slide Number Placeholder 3"/>
          <p:cNvSpPr>
            <a:spLocks noGrp="1"/>
          </p:cNvSpPr>
          <p:nvPr>
            <p:ph type="sldNum" sz="quarter" idx="5"/>
          </p:nvPr>
        </p:nvSpPr>
        <p:spPr/>
        <p:txBody>
          <a:bodyPr/>
          <a:lstStyle/>
          <a:p>
            <a:fld id="{875C2192-C30E-4726-958F-2D15E7F2C1B9}" type="slidenum">
              <a:rPr lang="en-GB" smtClean="0"/>
              <a:t>4</a:t>
            </a:fld>
            <a:endParaRPr lang="en-GB"/>
          </a:p>
        </p:txBody>
      </p:sp>
    </p:spTree>
    <p:extLst>
      <p:ext uri="{BB962C8B-B14F-4D97-AF65-F5344CB8AC3E}">
        <p14:creationId xmlns:p14="http://schemas.microsoft.com/office/powerpoint/2010/main" val="93359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Balto"/>
              </a:rPr>
              <a:t>It could be choosing to listen to an audiobook.</a:t>
            </a:r>
          </a:p>
          <a:p>
            <a:endParaRPr lang="en-US" b="0" i="0" dirty="0">
              <a:solidFill>
                <a:srgbClr val="000000"/>
              </a:solidFill>
              <a:effectLst/>
              <a:latin typeface="Balto"/>
            </a:endParaRPr>
          </a:p>
          <a:p>
            <a:r>
              <a:rPr lang="en-US" b="0" i="0" dirty="0">
                <a:effectLst/>
                <a:latin typeface="pt-sans"/>
              </a:rPr>
              <a:t>NLT’s report includes evidence that listening to an audiobook requires the same cognitive skills as reading in print, and also supports the development of skills that children need to read including language comprehension and the ability to understand and retain information.</a:t>
            </a:r>
          </a:p>
          <a:p>
            <a:r>
              <a:rPr lang="en-US" sz="1900" dirty="0">
                <a:solidFill>
                  <a:srgbClr val="000000"/>
                </a:solidFill>
                <a:latin typeface="Calibri" panose="020F0502020204030204" pitchFamily="34" charset="0"/>
              </a:rPr>
              <a:t>there is an argument that while listening is physically more passive than reading, it is not actually lazy – actively listening to a narrative requires some level of concentration. </a:t>
            </a:r>
            <a:endParaRPr lang="en-US" sz="1900" dirty="0">
              <a:solidFill>
                <a:srgbClr val="000000"/>
              </a:solidFill>
              <a:latin typeface="pt-sans"/>
            </a:endParaRPr>
          </a:p>
          <a:p>
            <a:r>
              <a:rPr lang="en-US" sz="1900" dirty="0">
                <a:solidFill>
                  <a:srgbClr val="000000"/>
                </a:solidFill>
                <a:latin typeface="Calibri" panose="020F0502020204030204" pitchFamily="34" charset="0"/>
              </a:rPr>
              <a:t>Hearing a story being read can give a learning reader a better understanding of pronunciation and tone, as well as helping them understand the emotional pitch of a story. Author Pam Varley notes, for example, how hearing Harry Potter gives children a better idea of how to pronounce ‘Hermione’. </a:t>
            </a:r>
          </a:p>
          <a:p>
            <a:r>
              <a:rPr lang="en-US" sz="1900" dirty="0">
                <a:solidFill>
                  <a:srgbClr val="000000"/>
                </a:solidFill>
                <a:latin typeface="Calibri" panose="020F0502020204030204" pitchFamily="34" charset="0"/>
              </a:rPr>
              <a:t>This may also suggest that the auditory presence of a human voice, whether recorded or live, as in read by a teacher or parent, could stimulate a stronger response than the written narrative. Waite interrogates this, referring to the ‘emotional cortex’ of the brain as the part that responds to human voices telling a story, and that where adolescents are more and more at risk of isolation, it is important to keep in touch with this.</a:t>
            </a:r>
            <a:endParaRPr lang="en-GB" sz="1900" dirty="0">
              <a:solidFill>
                <a:srgbClr val="000000"/>
              </a:solidFill>
              <a:latin typeface="Calibri" panose="020F0502020204030204" pitchFamily="34" charset="0"/>
            </a:endParaRPr>
          </a:p>
          <a:p>
            <a:pPr algn="l"/>
            <a:endParaRPr lang="en-GB" sz="1900" dirty="0">
              <a:solidFill>
                <a:srgbClr val="000000"/>
              </a:solidFill>
              <a:latin typeface="Calibri" panose="020F0502020204030204" pitchFamily="34" charset="0"/>
            </a:endParaRPr>
          </a:p>
          <a:p>
            <a:r>
              <a:rPr lang="en-US" sz="1900" dirty="0">
                <a:solidFill>
                  <a:srgbClr val="000000"/>
                </a:solidFill>
                <a:latin typeface="Calibri" panose="020F0502020204030204" pitchFamily="34" charset="0"/>
              </a:rPr>
              <a:t>Introduction of new vocabulary and development of word-recognition skills – exposure can increase word-recognition ability </a:t>
            </a:r>
          </a:p>
          <a:p>
            <a:r>
              <a:rPr lang="en-US" sz="1900" dirty="0">
                <a:solidFill>
                  <a:srgbClr val="000000"/>
                </a:solidFill>
                <a:latin typeface="Calibri" panose="020F0502020204030204" pitchFamily="34" charset="0"/>
              </a:rPr>
              <a:t> As noted earlier by Miller (2010), access to higher level texts can improve comprehension and give struggling readers access to content more appropriate for their age and interests </a:t>
            </a:r>
          </a:p>
          <a:p>
            <a:r>
              <a:rPr lang="en-US" sz="1900" dirty="0">
                <a:solidFill>
                  <a:srgbClr val="000000"/>
                </a:solidFill>
                <a:latin typeface="Calibri" panose="020F0502020204030204" pitchFamily="34" charset="0"/>
              </a:rPr>
              <a:t> As has often been acknowledged with </a:t>
            </a:r>
            <a:r>
              <a:rPr lang="en-US" sz="1900" dirty="0" err="1">
                <a:solidFill>
                  <a:srgbClr val="000000"/>
                </a:solidFill>
                <a:latin typeface="Calibri" panose="020F0502020204030204" pitchFamily="34" charset="0"/>
              </a:rPr>
              <a:t>ebooks</a:t>
            </a:r>
            <a:r>
              <a:rPr lang="en-US" sz="1900" dirty="0">
                <a:solidFill>
                  <a:srgbClr val="000000"/>
                </a:solidFill>
                <a:latin typeface="Calibri" panose="020F0502020204030204" pitchFamily="34" charset="0"/>
              </a:rPr>
              <a:t> (for example, Kozlowski, 2012), audiobooks can be a private experience, with the title unknown to others, meaning that if a child does want to ‘read’ a lower-ability or -aged book they can do so without scrutiny from their peers </a:t>
            </a:r>
          </a:p>
          <a:p>
            <a:r>
              <a:rPr lang="en-US" sz="1900" dirty="0">
                <a:solidFill>
                  <a:srgbClr val="000000"/>
                </a:solidFill>
                <a:latin typeface="Calibri" panose="020F0502020204030204" pitchFamily="34" charset="0"/>
              </a:rPr>
              <a:t> Novelty – listening on a device might be considered more ‘fun’ than reading a paper book, particularly when a production features a dramatic reading or famous voice</a:t>
            </a:r>
          </a:p>
        </p:txBody>
      </p:sp>
      <p:sp>
        <p:nvSpPr>
          <p:cNvPr id="4" name="Slide Number Placeholder 3"/>
          <p:cNvSpPr>
            <a:spLocks noGrp="1"/>
          </p:cNvSpPr>
          <p:nvPr>
            <p:ph type="sldNum" sz="quarter" idx="5"/>
          </p:nvPr>
        </p:nvSpPr>
        <p:spPr/>
        <p:txBody>
          <a:bodyPr/>
          <a:lstStyle/>
          <a:p>
            <a:fld id="{FB8D1B22-61B4-4B6D-8824-7CB4023E86CB}" type="slidenum">
              <a:rPr lang="en-GB" smtClean="0"/>
              <a:t>5</a:t>
            </a:fld>
            <a:endParaRPr lang="en-GB"/>
          </a:p>
        </p:txBody>
      </p:sp>
    </p:spTree>
    <p:extLst>
      <p:ext uri="{BB962C8B-B14F-4D97-AF65-F5344CB8AC3E}">
        <p14:creationId xmlns:p14="http://schemas.microsoft.com/office/powerpoint/2010/main" val="1017614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what is key to reading for pleasure is the idea of choice. Choosing how, when and where to read. </a:t>
            </a:r>
          </a:p>
        </p:txBody>
      </p:sp>
      <p:sp>
        <p:nvSpPr>
          <p:cNvPr id="4" name="Slide Number Placeholder 3"/>
          <p:cNvSpPr>
            <a:spLocks noGrp="1"/>
          </p:cNvSpPr>
          <p:nvPr>
            <p:ph type="sldNum" sz="quarter" idx="5"/>
          </p:nvPr>
        </p:nvSpPr>
        <p:spPr/>
        <p:txBody>
          <a:bodyPr/>
          <a:lstStyle/>
          <a:p>
            <a:fld id="{875C2192-C30E-4726-958F-2D15E7F2C1B9}" type="slidenum">
              <a:rPr lang="en-GB" smtClean="0"/>
              <a:t>6</a:t>
            </a:fld>
            <a:endParaRPr lang="en-GB"/>
          </a:p>
        </p:txBody>
      </p:sp>
    </p:spTree>
    <p:extLst>
      <p:ext uri="{BB962C8B-B14F-4D97-AF65-F5344CB8AC3E}">
        <p14:creationId xmlns:p14="http://schemas.microsoft.com/office/powerpoint/2010/main" val="2482377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facts you may want to share with this slide:</a:t>
            </a:r>
          </a:p>
          <a:p>
            <a:r>
              <a:rPr lang="en-GB" dirty="0"/>
              <a:t>Research has shown that reading for as little as 6 minutes can reduce stress by up to 60%.</a:t>
            </a:r>
          </a:p>
          <a:p>
            <a:r>
              <a:rPr lang="en-GB" dirty="0"/>
              <a:t>The language we find in books is more extensive and challenging than the language we tend to use as part of our day to day speech so reading helps to increase vocabulary.</a:t>
            </a:r>
          </a:p>
          <a:p>
            <a:r>
              <a:rPr lang="en-GB" dirty="0"/>
              <a:t>Reading about the lives of others can help us to boost empathy.</a:t>
            </a:r>
          </a:p>
          <a:p>
            <a:endParaRPr lang="en-GB" dirty="0"/>
          </a:p>
        </p:txBody>
      </p:sp>
      <p:sp>
        <p:nvSpPr>
          <p:cNvPr id="4" name="Slide Number Placeholder 3"/>
          <p:cNvSpPr>
            <a:spLocks noGrp="1"/>
          </p:cNvSpPr>
          <p:nvPr>
            <p:ph type="sldNum" sz="quarter" idx="5"/>
          </p:nvPr>
        </p:nvSpPr>
        <p:spPr/>
        <p:txBody>
          <a:bodyPr/>
          <a:lstStyle/>
          <a:p>
            <a:fld id="{875C2192-C30E-4726-958F-2D15E7F2C1B9}" type="slidenum">
              <a:rPr lang="en-GB" smtClean="0"/>
              <a:t>7</a:t>
            </a:fld>
            <a:endParaRPr lang="en-GB"/>
          </a:p>
        </p:txBody>
      </p:sp>
    </p:spTree>
    <p:extLst>
      <p:ext uri="{BB962C8B-B14F-4D97-AF65-F5344CB8AC3E}">
        <p14:creationId xmlns:p14="http://schemas.microsoft.com/office/powerpoint/2010/main" val="3622637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ultimately the main benefit is that it’s fun and an enjoyable way to spend time. </a:t>
            </a:r>
          </a:p>
        </p:txBody>
      </p:sp>
      <p:sp>
        <p:nvSpPr>
          <p:cNvPr id="4" name="Slide Number Placeholder 3"/>
          <p:cNvSpPr>
            <a:spLocks noGrp="1"/>
          </p:cNvSpPr>
          <p:nvPr>
            <p:ph type="sldNum" sz="quarter" idx="5"/>
          </p:nvPr>
        </p:nvSpPr>
        <p:spPr/>
        <p:txBody>
          <a:bodyPr/>
          <a:lstStyle/>
          <a:p>
            <a:fld id="{875C2192-C30E-4726-958F-2D15E7F2C1B9}" type="slidenum">
              <a:rPr lang="en-GB" smtClean="0"/>
              <a:t>8</a:t>
            </a:fld>
            <a:endParaRPr lang="en-GB"/>
          </a:p>
        </p:txBody>
      </p:sp>
    </p:spTree>
    <p:extLst>
      <p:ext uri="{BB962C8B-B14F-4D97-AF65-F5344CB8AC3E}">
        <p14:creationId xmlns:p14="http://schemas.microsoft.com/office/powerpoint/2010/main" val="1095688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conversations about books. What books do they enjoy? Why? What books did you like as a child? What characters do you like? Is there anything in “this book” that you’d change? </a:t>
            </a:r>
          </a:p>
        </p:txBody>
      </p:sp>
      <p:sp>
        <p:nvSpPr>
          <p:cNvPr id="4" name="Slide Number Placeholder 3"/>
          <p:cNvSpPr>
            <a:spLocks noGrp="1"/>
          </p:cNvSpPr>
          <p:nvPr>
            <p:ph type="sldNum" sz="quarter" idx="5"/>
          </p:nvPr>
        </p:nvSpPr>
        <p:spPr/>
        <p:txBody>
          <a:bodyPr/>
          <a:lstStyle/>
          <a:p>
            <a:fld id="{875C2192-C30E-4726-958F-2D15E7F2C1B9}" type="slidenum">
              <a:rPr lang="en-GB" smtClean="0"/>
              <a:t>9</a:t>
            </a:fld>
            <a:endParaRPr lang="en-GB"/>
          </a:p>
        </p:txBody>
      </p:sp>
    </p:spTree>
    <p:extLst>
      <p:ext uri="{BB962C8B-B14F-4D97-AF65-F5344CB8AC3E}">
        <p14:creationId xmlns:p14="http://schemas.microsoft.com/office/powerpoint/2010/main" val="29074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26565-4EBA-50A0-5642-867A195C42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0517CA-C399-257E-5C81-995F8CD3DA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D57227-D42B-EB48-674A-DCE6E63F92CD}"/>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04317856-CA4D-63B8-80B5-7B2696F019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425FD9-E80B-98AE-E5BE-90D8D4EC995F}"/>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236436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215E7-6A92-2C70-8912-86BF8370EA3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D95C78-A8AC-9EF4-7CA2-F1379E65AD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786970-65B7-0EAB-6C4B-DF1C44711E94}"/>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1F4F0E35-8B5F-8374-AC7A-E75EBA216E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B91BAC-DA6C-0EE4-CE5E-18D79E76952F}"/>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114654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64269-77F2-F792-E682-AF12C1F342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9AE86D-1E2A-52B9-44D9-BCF2D18D53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424BF4-69EC-E3BC-3CF8-46E937B31821}"/>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E1EDBE51-5C01-B4C1-AF57-092A7F40B9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BC940F-116E-1449-BC1B-A9E92CBE74BB}"/>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3060578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62B5-7BFC-BBA4-65B3-AC5C0BB4B0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9F3CBC-8F92-C0D8-4CCB-82FDF2D26F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1AA459-01DC-E49D-C1D7-B14312ED8A08}"/>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20BB5E9E-407A-2058-8454-D416D371A3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97AB24-A09B-7D0D-82F8-549FD4D41AF6}"/>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236163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307D1-A243-D1A9-405F-398A126264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1CE7A24-A268-4D97-49D7-576C20293E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1EB007-4473-B836-CDA0-88BA73DF751E}"/>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BE1A7F1D-AAF0-05F1-9CA3-9785953516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C64542-60BC-54CA-4276-1390EAD01C5D}"/>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403348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3960-47A6-0932-09BE-7A2B2B5659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72D9A5-50B5-7EB6-FF2A-88F4CE4B1A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9916B2-0AB6-4DB8-6216-D8EF544A44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5D4EB3-4848-4EAA-E568-3AE5D673EB94}"/>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6" name="Footer Placeholder 5">
            <a:extLst>
              <a:ext uri="{FF2B5EF4-FFF2-40B4-BE49-F238E27FC236}">
                <a16:creationId xmlns:a16="http://schemas.microsoft.com/office/drawing/2014/main" id="{1D7D27F9-37B6-4329-E492-07E94B6D94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DB0A1E-05D4-5A42-5A11-7903907CCF72}"/>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26975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D9D8B-942D-F900-3C32-4EA66C6783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0DE59B-45B0-F0D6-BE68-C8B6E15CA7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94780E-CD97-40E1-3939-3B6837D86D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9AF12E-F77D-D449-B69C-3CE4C676E4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146072-60D4-C278-1833-0D6761A49F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9B2670-BAFF-8CB0-F47C-41FD3F72111A}"/>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8" name="Footer Placeholder 7">
            <a:extLst>
              <a:ext uri="{FF2B5EF4-FFF2-40B4-BE49-F238E27FC236}">
                <a16:creationId xmlns:a16="http://schemas.microsoft.com/office/drawing/2014/main" id="{6E9468C2-BA4B-C6D3-2BAB-46FC7E26B7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5A69671-9B4F-4988-CB4F-2F2B7B220BBD}"/>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94314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4071-4217-91EA-C54E-4B43221C712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651BDEB-22DE-47EE-B1DF-45208A29CC7E}"/>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4" name="Footer Placeholder 3">
            <a:extLst>
              <a:ext uri="{FF2B5EF4-FFF2-40B4-BE49-F238E27FC236}">
                <a16:creationId xmlns:a16="http://schemas.microsoft.com/office/drawing/2014/main" id="{077F6DBE-65F3-A923-9C77-1E0A893C2E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09115F-F678-C0DC-9F49-2264125DC83C}"/>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304571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CF06B5-515C-1A98-D681-F7024131E2DA}"/>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3" name="Footer Placeholder 2">
            <a:extLst>
              <a:ext uri="{FF2B5EF4-FFF2-40B4-BE49-F238E27FC236}">
                <a16:creationId xmlns:a16="http://schemas.microsoft.com/office/drawing/2014/main" id="{4CC393D3-04E8-7CE5-CF10-DA91146B8D7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4D1E04-459C-4DEF-3B2C-CEF79D0FC8E8}"/>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406504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27F6C-1355-9380-2F16-A81BC8101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3D141C-88BE-1590-7487-D6A721C840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E482ADE-1977-2554-B39E-28ED7B3FE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E9B9BC-55BE-6D25-DC88-A9AF98A418C2}"/>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6" name="Footer Placeholder 5">
            <a:extLst>
              <a:ext uri="{FF2B5EF4-FFF2-40B4-BE49-F238E27FC236}">
                <a16:creationId xmlns:a16="http://schemas.microsoft.com/office/drawing/2014/main" id="{E491FD63-4107-E081-9D97-6A771ACFC1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B166A1-9FB3-9EB7-D70F-1A8E404A5285}"/>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862161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2905-F707-18E2-8DA0-173FC733B9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D714C48-820A-501F-CF02-8FE8541FF4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15FCA1A-164B-DF22-F63A-E12CAE9A6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C4DB9-6579-49C3-506C-4C0A0E04E25F}"/>
              </a:ext>
            </a:extLst>
          </p:cNvPr>
          <p:cNvSpPr>
            <a:spLocks noGrp="1"/>
          </p:cNvSpPr>
          <p:nvPr>
            <p:ph type="dt" sz="half" idx="10"/>
          </p:nvPr>
        </p:nvSpPr>
        <p:spPr/>
        <p:txBody>
          <a:bodyPr/>
          <a:lstStyle/>
          <a:p>
            <a:fld id="{2A792012-77D5-42A2-B889-7DC7CDD5A14F}" type="datetimeFigureOut">
              <a:rPr lang="en-GB" smtClean="0"/>
              <a:t>02/12/2022</a:t>
            </a:fld>
            <a:endParaRPr lang="en-GB"/>
          </a:p>
        </p:txBody>
      </p:sp>
      <p:sp>
        <p:nvSpPr>
          <p:cNvPr id="6" name="Footer Placeholder 5">
            <a:extLst>
              <a:ext uri="{FF2B5EF4-FFF2-40B4-BE49-F238E27FC236}">
                <a16:creationId xmlns:a16="http://schemas.microsoft.com/office/drawing/2014/main" id="{7337EAC8-D4DE-41D0-42D2-9E37AF02E4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D563F-F5AC-7AB7-E924-DF17F99A77E6}"/>
              </a:ext>
            </a:extLst>
          </p:cNvPr>
          <p:cNvSpPr>
            <a:spLocks noGrp="1"/>
          </p:cNvSpPr>
          <p:nvPr>
            <p:ph type="sldNum" sz="quarter" idx="12"/>
          </p:nvPr>
        </p:nvSpPr>
        <p:spPr/>
        <p:txBody>
          <a:bodyPr/>
          <a:lstStyle/>
          <a:p>
            <a:fld id="{98095FB7-8C26-4D4F-BDF8-55FE9DB706D9}" type="slidenum">
              <a:rPr lang="en-GB" smtClean="0"/>
              <a:t>‹#›</a:t>
            </a:fld>
            <a:endParaRPr lang="en-GB"/>
          </a:p>
        </p:txBody>
      </p:sp>
    </p:spTree>
    <p:extLst>
      <p:ext uri="{BB962C8B-B14F-4D97-AF65-F5344CB8AC3E}">
        <p14:creationId xmlns:p14="http://schemas.microsoft.com/office/powerpoint/2010/main" val="320263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E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BC6E8E-CEA9-039D-4BBE-6C7A0496D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36C915-81F8-5858-24D8-D2F4763A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C84F8E-7E14-2D40-CA87-0E33185BFF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792012-77D5-42A2-B889-7DC7CDD5A14F}" type="datetimeFigureOut">
              <a:rPr lang="en-GB" smtClean="0"/>
              <a:t>02/12/2022</a:t>
            </a:fld>
            <a:endParaRPr lang="en-GB"/>
          </a:p>
        </p:txBody>
      </p:sp>
      <p:sp>
        <p:nvSpPr>
          <p:cNvPr id="5" name="Footer Placeholder 4">
            <a:extLst>
              <a:ext uri="{FF2B5EF4-FFF2-40B4-BE49-F238E27FC236}">
                <a16:creationId xmlns:a16="http://schemas.microsoft.com/office/drawing/2014/main" id="{30D08A2B-E57B-C813-68E3-1FCCDAADB8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BA8026-DC6B-AEE7-9AED-2A478611B0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095FB7-8C26-4D4F-BDF8-55FE9DB706D9}" type="slidenum">
              <a:rPr lang="en-GB" smtClean="0"/>
              <a:t>‹#›</a:t>
            </a:fld>
            <a:endParaRPr lang="en-GB"/>
          </a:p>
        </p:txBody>
      </p:sp>
    </p:spTree>
    <p:extLst>
      <p:ext uri="{BB962C8B-B14F-4D97-AF65-F5344CB8AC3E}">
        <p14:creationId xmlns:p14="http://schemas.microsoft.com/office/powerpoint/2010/main" val="3611823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hyperlink" Target="https://latelastnightbooks.com/2014/10/10/active-reader/" TargetMode="External"/><Relationship Id="rId3" Type="http://schemas.openxmlformats.org/officeDocument/2006/relationships/image" Target="../media/image21.jpg"/><Relationship Id="rId7"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pxhere.com/en/photo/668757" TargetMode="External"/><Relationship Id="rId5" Type="http://schemas.openxmlformats.org/officeDocument/2006/relationships/image" Target="../media/image22.jpg"/><Relationship Id="rId4" Type="http://schemas.openxmlformats.org/officeDocument/2006/relationships/hyperlink" Target="https://www.weloveteachingenglish.com/en/free-lessons/elementary/verbs/present-simple/24-exercise-1-main-verbs.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picpedia.org/highway-signs/c/choice.html" TargetMode="Externa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creativecommons.org/licenses/by-nc-sa/3.0/" TargetMode="External"/><Relationship Id="rId4" Type="http://schemas.openxmlformats.org/officeDocument/2006/relationships/hyperlink" Target="https://www.orientacionandujar.es/2019/07/03/atencion-a-la-diversidad-cuaderno-de-prevencion-de-dificultades-en-lectoescritura/school-kids-lying-on-sofa-and-reading-boo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BC157EBC-93C5-7D8A-9765-F642E9736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65" y="5184944"/>
            <a:ext cx="1751155" cy="1379910"/>
          </a:xfrm>
          <a:prstGeom prst="rect">
            <a:avLst/>
          </a:prstGeom>
        </p:spPr>
      </p:pic>
      <p:sp>
        <p:nvSpPr>
          <p:cNvPr id="5" name="TextBox 4">
            <a:extLst>
              <a:ext uri="{FF2B5EF4-FFF2-40B4-BE49-F238E27FC236}">
                <a16:creationId xmlns:a16="http://schemas.microsoft.com/office/drawing/2014/main" id="{14679C3A-6917-F32C-7C69-6A70B6B3D374}"/>
              </a:ext>
            </a:extLst>
          </p:cNvPr>
          <p:cNvSpPr txBox="1"/>
          <p:nvPr/>
        </p:nvSpPr>
        <p:spPr>
          <a:xfrm>
            <a:off x="6709253" y="5387369"/>
            <a:ext cx="6021687" cy="523220"/>
          </a:xfrm>
          <a:prstGeom prst="rect">
            <a:avLst/>
          </a:prstGeom>
          <a:noFill/>
        </p:spPr>
        <p:txBody>
          <a:bodyPr wrap="square" rtlCol="0">
            <a:spAutoFit/>
          </a:bodyPr>
          <a:lstStyle/>
          <a:p>
            <a:pPr algn="ctr"/>
            <a:r>
              <a:rPr lang="en-GB" sz="2800" dirty="0">
                <a:solidFill>
                  <a:srgbClr val="002060"/>
                </a:solidFill>
                <a:ea typeface="Verdana" panose="020B0604030504040204" pitchFamily="34" charset="0"/>
                <a:cs typeface="Tahoma" panose="020B0604030504040204" pitchFamily="34" charset="0"/>
              </a:rPr>
              <a:t>Space for your school logo</a:t>
            </a:r>
          </a:p>
        </p:txBody>
      </p:sp>
      <p:sp>
        <p:nvSpPr>
          <p:cNvPr id="6" name="TextBox 5">
            <a:extLst>
              <a:ext uri="{FF2B5EF4-FFF2-40B4-BE49-F238E27FC236}">
                <a16:creationId xmlns:a16="http://schemas.microsoft.com/office/drawing/2014/main" id="{B97D6EC1-D27A-5FEC-587D-6F0E56ED5CC0}"/>
              </a:ext>
            </a:extLst>
          </p:cNvPr>
          <p:cNvSpPr txBox="1"/>
          <p:nvPr/>
        </p:nvSpPr>
        <p:spPr>
          <a:xfrm>
            <a:off x="2793999" y="331857"/>
            <a:ext cx="6094602" cy="861774"/>
          </a:xfrm>
          <a:prstGeom prst="rect">
            <a:avLst/>
          </a:prstGeom>
          <a:noFill/>
        </p:spPr>
        <p:txBody>
          <a:bodyPr wrap="square">
            <a:spAutoFit/>
          </a:bodyPr>
          <a:lstStyle/>
          <a:p>
            <a:pPr algn="ctr"/>
            <a:r>
              <a:rPr lang="en-GB" sz="5000" b="1" dirty="0">
                <a:solidFill>
                  <a:srgbClr val="002060"/>
                </a:solidFill>
                <a:ea typeface="Verdana" panose="020B0604030504040204" pitchFamily="34" charset="0"/>
                <a:cs typeface="Tahoma" panose="020B0604030504040204" pitchFamily="34" charset="0"/>
              </a:rPr>
              <a:t>Reading for Pleasure </a:t>
            </a:r>
          </a:p>
        </p:txBody>
      </p:sp>
      <p:pic>
        <p:nvPicPr>
          <p:cNvPr id="13" name="Picture 12" descr="Child reading in bedroom">
            <a:extLst>
              <a:ext uri="{FF2B5EF4-FFF2-40B4-BE49-F238E27FC236}">
                <a16:creationId xmlns:a16="http://schemas.microsoft.com/office/drawing/2014/main" id="{52FBB10B-EB70-DD14-EDD9-DA77F93B9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3999" y="1392572"/>
            <a:ext cx="6021687" cy="4014458"/>
          </a:xfrm>
          <a:prstGeom prst="rect">
            <a:avLst/>
          </a:prstGeom>
        </p:spPr>
      </p:pic>
    </p:spTree>
    <p:extLst>
      <p:ext uri="{BB962C8B-B14F-4D97-AF65-F5344CB8AC3E}">
        <p14:creationId xmlns:p14="http://schemas.microsoft.com/office/powerpoint/2010/main" val="4069249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D4E6E7-60CA-05F2-4431-E83DB1E2DCC1}"/>
              </a:ext>
            </a:extLst>
          </p:cNvPr>
          <p:cNvSpPr txBox="1"/>
          <p:nvPr/>
        </p:nvSpPr>
        <p:spPr>
          <a:xfrm>
            <a:off x="3423826" y="453006"/>
            <a:ext cx="5344348" cy="861774"/>
          </a:xfrm>
          <a:prstGeom prst="rect">
            <a:avLst/>
          </a:prstGeom>
          <a:noFill/>
        </p:spPr>
        <p:txBody>
          <a:bodyPr wrap="none" rtlCol="0">
            <a:spAutoFit/>
          </a:bodyPr>
          <a:lstStyle/>
          <a:p>
            <a:r>
              <a:rPr lang="en-US" sz="5000" b="1" dirty="0">
                <a:solidFill>
                  <a:srgbClr val="002060"/>
                </a:solidFill>
              </a:rPr>
              <a:t>Make Books Visible</a:t>
            </a:r>
            <a:endParaRPr lang="en-GB" sz="5000" b="1" dirty="0">
              <a:solidFill>
                <a:srgbClr val="002060"/>
              </a:solidFill>
            </a:endParaRPr>
          </a:p>
        </p:txBody>
      </p:sp>
      <p:pic>
        <p:nvPicPr>
          <p:cNvPr id="4" name="Picture 3" descr="A picture containing text&#10;&#10;Description automatically generated">
            <a:extLst>
              <a:ext uri="{FF2B5EF4-FFF2-40B4-BE49-F238E27FC236}">
                <a16:creationId xmlns:a16="http://schemas.microsoft.com/office/drawing/2014/main" id="{8CFB06E6-C9DB-570F-86F9-593C5FC99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9520" y="1605749"/>
            <a:ext cx="2746350" cy="4191044"/>
          </a:xfrm>
          <a:prstGeom prst="rect">
            <a:avLst/>
          </a:prstGeom>
        </p:spPr>
      </p:pic>
      <p:pic>
        <p:nvPicPr>
          <p:cNvPr id="6" name="Picture 5" descr="Diagram&#10;&#10;Description automatically generated">
            <a:extLst>
              <a:ext uri="{FF2B5EF4-FFF2-40B4-BE49-F238E27FC236}">
                <a16:creationId xmlns:a16="http://schemas.microsoft.com/office/drawing/2014/main" id="{D6D75D00-D540-07CD-737B-5B13E1A3F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0765" y="1605749"/>
            <a:ext cx="2981628" cy="4191044"/>
          </a:xfrm>
          <a:prstGeom prst="rect">
            <a:avLst/>
          </a:prstGeom>
        </p:spPr>
      </p:pic>
    </p:spTree>
    <p:extLst>
      <p:ext uri="{BB962C8B-B14F-4D97-AF65-F5344CB8AC3E}">
        <p14:creationId xmlns:p14="http://schemas.microsoft.com/office/powerpoint/2010/main" val="1648196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9E1D55-23CC-050E-4A74-61187D212DDB}"/>
              </a:ext>
            </a:extLst>
          </p:cNvPr>
          <p:cNvSpPr txBox="1"/>
          <p:nvPr/>
        </p:nvSpPr>
        <p:spPr>
          <a:xfrm>
            <a:off x="2006086" y="234892"/>
            <a:ext cx="7340856" cy="861774"/>
          </a:xfrm>
          <a:prstGeom prst="rect">
            <a:avLst/>
          </a:prstGeom>
          <a:noFill/>
        </p:spPr>
        <p:txBody>
          <a:bodyPr wrap="none" rtlCol="0">
            <a:spAutoFit/>
          </a:bodyPr>
          <a:lstStyle/>
          <a:p>
            <a:r>
              <a:rPr lang="en-US" sz="5000" b="1" dirty="0">
                <a:solidFill>
                  <a:srgbClr val="002060"/>
                </a:solidFill>
              </a:rPr>
              <a:t>Get Comfy and Read Aloud</a:t>
            </a:r>
            <a:endParaRPr lang="en-GB" sz="5000" b="1" dirty="0">
              <a:solidFill>
                <a:srgbClr val="002060"/>
              </a:solidFill>
            </a:endParaRPr>
          </a:p>
        </p:txBody>
      </p:sp>
      <p:pic>
        <p:nvPicPr>
          <p:cNvPr id="4" name="Picture 3" descr="Father reading to disabled child">
            <a:extLst>
              <a:ext uri="{FF2B5EF4-FFF2-40B4-BE49-F238E27FC236}">
                <a16:creationId xmlns:a16="http://schemas.microsoft.com/office/drawing/2014/main" id="{EADF178D-E74E-A521-41EA-B270F7C589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8583" y="1361074"/>
            <a:ext cx="6952726" cy="4635151"/>
          </a:xfrm>
          <a:prstGeom prst="rect">
            <a:avLst/>
          </a:prstGeom>
        </p:spPr>
      </p:pic>
    </p:spTree>
    <p:extLst>
      <p:ext uri="{BB962C8B-B14F-4D97-AF65-F5344CB8AC3E}">
        <p14:creationId xmlns:p14="http://schemas.microsoft.com/office/powerpoint/2010/main" val="3037559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703CFA-6878-0AB8-FA75-16CEE0944369}"/>
              </a:ext>
            </a:extLst>
          </p:cNvPr>
          <p:cNvSpPr txBox="1"/>
          <p:nvPr/>
        </p:nvSpPr>
        <p:spPr>
          <a:xfrm>
            <a:off x="3910177" y="234892"/>
            <a:ext cx="4371646" cy="861774"/>
          </a:xfrm>
          <a:prstGeom prst="rect">
            <a:avLst/>
          </a:prstGeom>
          <a:noFill/>
        </p:spPr>
        <p:txBody>
          <a:bodyPr wrap="none" rtlCol="0">
            <a:spAutoFit/>
          </a:bodyPr>
          <a:lstStyle/>
          <a:p>
            <a:r>
              <a:rPr lang="en-US" sz="5000" b="1" dirty="0">
                <a:solidFill>
                  <a:srgbClr val="002060"/>
                </a:solidFill>
              </a:rPr>
              <a:t>Visit the Library</a:t>
            </a:r>
            <a:endParaRPr lang="en-GB" sz="5000" b="1" dirty="0">
              <a:solidFill>
                <a:srgbClr val="002060"/>
              </a:solidFill>
            </a:endParaRPr>
          </a:p>
        </p:txBody>
      </p:sp>
      <p:pic>
        <p:nvPicPr>
          <p:cNvPr id="5" name="Picture 4" descr="A picture containing text, building, sky, outdoor&#10;&#10;Description automatically generated">
            <a:extLst>
              <a:ext uri="{FF2B5EF4-FFF2-40B4-BE49-F238E27FC236}">
                <a16:creationId xmlns:a16="http://schemas.microsoft.com/office/drawing/2014/main" id="{03B97041-4FF2-D0BD-8122-F8FEAD68D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58059"/>
            <a:ext cx="5256342" cy="3490211"/>
          </a:xfrm>
          <a:prstGeom prst="rect">
            <a:avLst/>
          </a:prstGeom>
        </p:spPr>
      </p:pic>
      <p:pic>
        <p:nvPicPr>
          <p:cNvPr id="8" name="Picture 7" descr="A large brick building with a street light in front of it&#10;&#10;Description automatically generated with low confidence">
            <a:extLst>
              <a:ext uri="{FF2B5EF4-FFF2-40B4-BE49-F238E27FC236}">
                <a16:creationId xmlns:a16="http://schemas.microsoft.com/office/drawing/2014/main" id="{699940F2-D308-FA92-A712-F43EF3160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088" y="1558058"/>
            <a:ext cx="4653615" cy="3490211"/>
          </a:xfrm>
          <a:prstGeom prst="rect">
            <a:avLst/>
          </a:prstGeom>
        </p:spPr>
      </p:pic>
    </p:spTree>
    <p:extLst>
      <p:ext uri="{BB962C8B-B14F-4D97-AF65-F5344CB8AC3E}">
        <p14:creationId xmlns:p14="http://schemas.microsoft.com/office/powerpoint/2010/main" val="629793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0ADFD6-2C2F-5132-C467-26120DA9A97E}"/>
              </a:ext>
            </a:extLst>
          </p:cNvPr>
          <p:cNvPicPr>
            <a:picLocks noChangeAspect="1"/>
          </p:cNvPicPr>
          <p:nvPr/>
        </p:nvPicPr>
        <p:blipFill>
          <a:blip r:embed="rId3"/>
          <a:stretch>
            <a:fillRect/>
          </a:stretch>
        </p:blipFill>
        <p:spPr>
          <a:xfrm>
            <a:off x="2380630" y="0"/>
            <a:ext cx="7430739" cy="6858000"/>
          </a:xfrm>
          <a:prstGeom prst="rect">
            <a:avLst/>
          </a:prstGeom>
        </p:spPr>
      </p:pic>
    </p:spTree>
    <p:extLst>
      <p:ext uri="{BB962C8B-B14F-4D97-AF65-F5344CB8AC3E}">
        <p14:creationId xmlns:p14="http://schemas.microsoft.com/office/powerpoint/2010/main" val="545567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703CFA-6878-0AB8-FA75-16CEE0944369}"/>
              </a:ext>
            </a:extLst>
          </p:cNvPr>
          <p:cNvSpPr txBox="1"/>
          <p:nvPr/>
        </p:nvSpPr>
        <p:spPr>
          <a:xfrm>
            <a:off x="2528879" y="218114"/>
            <a:ext cx="6950301" cy="861774"/>
          </a:xfrm>
          <a:prstGeom prst="rect">
            <a:avLst/>
          </a:prstGeom>
          <a:noFill/>
        </p:spPr>
        <p:txBody>
          <a:bodyPr wrap="none" rtlCol="0">
            <a:spAutoFit/>
          </a:bodyPr>
          <a:lstStyle/>
          <a:p>
            <a:r>
              <a:rPr lang="en-US" sz="5000" b="1" dirty="0">
                <a:solidFill>
                  <a:srgbClr val="002060"/>
                </a:solidFill>
              </a:rPr>
              <a:t>Listen To Stories Together</a:t>
            </a:r>
            <a:endParaRPr lang="en-GB" sz="5000" b="1" dirty="0">
              <a:solidFill>
                <a:srgbClr val="002060"/>
              </a:solidFill>
            </a:endParaRPr>
          </a:p>
        </p:txBody>
      </p:sp>
      <p:pic>
        <p:nvPicPr>
          <p:cNvPr id="4" name="Picture 3">
            <a:extLst>
              <a:ext uri="{FF2B5EF4-FFF2-40B4-BE49-F238E27FC236}">
                <a16:creationId xmlns:a16="http://schemas.microsoft.com/office/drawing/2014/main" id="{C484637D-B71E-8506-756E-E0FF70B910DE}"/>
              </a:ext>
            </a:extLst>
          </p:cNvPr>
          <p:cNvPicPr>
            <a:picLocks noChangeAspect="1"/>
          </p:cNvPicPr>
          <p:nvPr/>
        </p:nvPicPr>
        <p:blipFill>
          <a:blip r:embed="rId3"/>
          <a:stretch>
            <a:fillRect/>
          </a:stretch>
        </p:blipFill>
        <p:spPr>
          <a:xfrm>
            <a:off x="3870318" y="1079888"/>
            <a:ext cx="4048690" cy="533474"/>
          </a:xfrm>
          <a:prstGeom prst="rect">
            <a:avLst/>
          </a:prstGeom>
        </p:spPr>
      </p:pic>
      <p:pic>
        <p:nvPicPr>
          <p:cNvPr id="6" name="Picture 5">
            <a:extLst>
              <a:ext uri="{FF2B5EF4-FFF2-40B4-BE49-F238E27FC236}">
                <a16:creationId xmlns:a16="http://schemas.microsoft.com/office/drawing/2014/main" id="{0E16098C-FEED-8763-80F3-CC2CE22B6394}"/>
              </a:ext>
            </a:extLst>
          </p:cNvPr>
          <p:cNvPicPr>
            <a:picLocks noChangeAspect="1"/>
          </p:cNvPicPr>
          <p:nvPr/>
        </p:nvPicPr>
        <p:blipFill rotWithShape="1">
          <a:blip r:embed="rId4"/>
          <a:srcRect b="33333"/>
          <a:stretch/>
        </p:blipFill>
        <p:spPr>
          <a:xfrm>
            <a:off x="3498807" y="1728132"/>
            <a:ext cx="4791713" cy="4572000"/>
          </a:xfrm>
          <a:prstGeom prst="rect">
            <a:avLst/>
          </a:prstGeom>
        </p:spPr>
      </p:pic>
    </p:spTree>
    <p:extLst>
      <p:ext uri="{BB962C8B-B14F-4D97-AF65-F5344CB8AC3E}">
        <p14:creationId xmlns:p14="http://schemas.microsoft.com/office/powerpoint/2010/main" val="4048149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D8F8E0-817F-6ED6-8CD0-D0FF88B3B2B2}"/>
              </a:ext>
            </a:extLst>
          </p:cNvPr>
          <p:cNvSpPr txBox="1"/>
          <p:nvPr/>
        </p:nvSpPr>
        <p:spPr>
          <a:xfrm>
            <a:off x="4277200" y="192947"/>
            <a:ext cx="3637599" cy="861774"/>
          </a:xfrm>
          <a:prstGeom prst="rect">
            <a:avLst/>
          </a:prstGeom>
          <a:noFill/>
        </p:spPr>
        <p:txBody>
          <a:bodyPr wrap="none" rtlCol="0">
            <a:spAutoFit/>
          </a:bodyPr>
          <a:lstStyle/>
          <a:p>
            <a:r>
              <a:rPr lang="en-US" sz="5000" b="1" dirty="0">
                <a:solidFill>
                  <a:srgbClr val="002060"/>
                </a:solidFill>
              </a:rPr>
              <a:t>Read For You</a:t>
            </a:r>
            <a:endParaRPr lang="en-GB" sz="5000" b="1" dirty="0">
              <a:solidFill>
                <a:srgbClr val="002060"/>
              </a:solidFill>
            </a:endParaRPr>
          </a:p>
        </p:txBody>
      </p:sp>
      <p:pic>
        <p:nvPicPr>
          <p:cNvPr id="4" name="Picture 3" descr="A person reading a newspaper&#10;&#10;Description automatically generated with medium confidence">
            <a:extLst>
              <a:ext uri="{FF2B5EF4-FFF2-40B4-BE49-F238E27FC236}">
                <a16:creationId xmlns:a16="http://schemas.microsoft.com/office/drawing/2014/main" id="{25E9BAAC-6275-3EC1-D2DF-F4B736CC47C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12433" y="1022244"/>
            <a:ext cx="4458582" cy="2976104"/>
          </a:xfrm>
          <a:prstGeom prst="rect">
            <a:avLst/>
          </a:prstGeom>
        </p:spPr>
      </p:pic>
      <p:pic>
        <p:nvPicPr>
          <p:cNvPr id="7" name="Picture 6" descr="A picture containing text, newspaper&#10;&#10;Description automatically generated">
            <a:extLst>
              <a:ext uri="{FF2B5EF4-FFF2-40B4-BE49-F238E27FC236}">
                <a16:creationId xmlns:a16="http://schemas.microsoft.com/office/drawing/2014/main" id="{6678793F-183A-3FC6-A5DD-649E1E2FA53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253542" y="1008798"/>
            <a:ext cx="3986066" cy="2989550"/>
          </a:xfrm>
          <a:prstGeom prst="rect">
            <a:avLst/>
          </a:prstGeom>
        </p:spPr>
      </p:pic>
      <p:pic>
        <p:nvPicPr>
          <p:cNvPr id="9" name="Picture 8" descr="Icon&#10;&#10;Description automatically generated">
            <a:extLst>
              <a:ext uri="{FF2B5EF4-FFF2-40B4-BE49-F238E27FC236}">
                <a16:creationId xmlns:a16="http://schemas.microsoft.com/office/drawing/2014/main" id="{96F0A5B8-9740-D8FE-01B9-994C8F475610}"/>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868130" y="3705808"/>
            <a:ext cx="2788298" cy="2788298"/>
          </a:xfrm>
          <a:prstGeom prst="rect">
            <a:avLst/>
          </a:prstGeom>
        </p:spPr>
      </p:pic>
    </p:spTree>
    <p:extLst>
      <p:ext uri="{BB962C8B-B14F-4D97-AF65-F5344CB8AC3E}">
        <p14:creationId xmlns:p14="http://schemas.microsoft.com/office/powerpoint/2010/main" val="1766940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t a table looking at a book&#10;&#10;Description automatically generated with medium confidence">
            <a:extLst>
              <a:ext uri="{FF2B5EF4-FFF2-40B4-BE49-F238E27FC236}">
                <a16:creationId xmlns:a16="http://schemas.microsoft.com/office/drawing/2014/main" id="{BD4FB960-090D-1917-9031-6DC36A3AA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3363" y="1366116"/>
            <a:ext cx="8544306" cy="4806173"/>
          </a:xfrm>
          <a:prstGeom prst="rect">
            <a:avLst/>
          </a:prstGeom>
        </p:spPr>
      </p:pic>
      <p:sp>
        <p:nvSpPr>
          <p:cNvPr id="3" name="TextBox 2">
            <a:extLst>
              <a:ext uri="{FF2B5EF4-FFF2-40B4-BE49-F238E27FC236}">
                <a16:creationId xmlns:a16="http://schemas.microsoft.com/office/drawing/2014/main" id="{CF07F39F-D75E-153A-47B7-568581384F1B}"/>
              </a:ext>
            </a:extLst>
          </p:cNvPr>
          <p:cNvSpPr txBox="1"/>
          <p:nvPr/>
        </p:nvSpPr>
        <p:spPr>
          <a:xfrm>
            <a:off x="3892122" y="365521"/>
            <a:ext cx="5126788" cy="861774"/>
          </a:xfrm>
          <a:prstGeom prst="rect">
            <a:avLst/>
          </a:prstGeom>
          <a:noFill/>
        </p:spPr>
        <p:txBody>
          <a:bodyPr wrap="none" rtlCol="0">
            <a:spAutoFit/>
          </a:bodyPr>
          <a:lstStyle/>
          <a:p>
            <a:r>
              <a:rPr lang="en-US" sz="5000" b="1" dirty="0">
                <a:solidFill>
                  <a:srgbClr val="002060"/>
                </a:solidFill>
              </a:rPr>
              <a:t>Have Fun Together</a:t>
            </a:r>
            <a:endParaRPr lang="en-GB" sz="5000" b="1" dirty="0">
              <a:solidFill>
                <a:srgbClr val="002060"/>
              </a:solidFill>
            </a:endParaRPr>
          </a:p>
        </p:txBody>
      </p:sp>
    </p:spTree>
    <p:extLst>
      <p:ext uri="{BB962C8B-B14F-4D97-AF65-F5344CB8AC3E}">
        <p14:creationId xmlns:p14="http://schemas.microsoft.com/office/powerpoint/2010/main" val="403775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Young girl reading a book">
            <a:extLst>
              <a:ext uri="{FF2B5EF4-FFF2-40B4-BE49-F238E27FC236}">
                <a16:creationId xmlns:a16="http://schemas.microsoft.com/office/drawing/2014/main" id="{C7912962-E5B5-AAE4-42D1-902F42E1E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993" y="1133299"/>
            <a:ext cx="3700448" cy="2466363"/>
          </a:xfrm>
          <a:prstGeom prst="rect">
            <a:avLst/>
          </a:prstGeom>
        </p:spPr>
      </p:pic>
      <p:pic>
        <p:nvPicPr>
          <p:cNvPr id="7" name="Picture 6" descr="Seated boy with knees up in wingback armchair, reading book">
            <a:extLst>
              <a:ext uri="{FF2B5EF4-FFF2-40B4-BE49-F238E27FC236}">
                <a16:creationId xmlns:a16="http://schemas.microsoft.com/office/drawing/2014/main" id="{07417827-34A5-7ECF-6CB3-8B25FCE09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7875" y="1133298"/>
            <a:ext cx="3695867" cy="2466363"/>
          </a:xfrm>
          <a:prstGeom prst="rect">
            <a:avLst/>
          </a:prstGeom>
        </p:spPr>
      </p:pic>
      <p:sp>
        <p:nvSpPr>
          <p:cNvPr id="8" name="TextBox 7">
            <a:extLst>
              <a:ext uri="{FF2B5EF4-FFF2-40B4-BE49-F238E27FC236}">
                <a16:creationId xmlns:a16="http://schemas.microsoft.com/office/drawing/2014/main" id="{AB4703E0-D7FF-6E7A-FB04-330D8FD8F7C2}"/>
              </a:ext>
            </a:extLst>
          </p:cNvPr>
          <p:cNvSpPr txBox="1"/>
          <p:nvPr/>
        </p:nvSpPr>
        <p:spPr>
          <a:xfrm>
            <a:off x="1393993" y="369900"/>
            <a:ext cx="3497048" cy="584775"/>
          </a:xfrm>
          <a:prstGeom prst="rect">
            <a:avLst/>
          </a:prstGeom>
          <a:noFill/>
        </p:spPr>
        <p:txBody>
          <a:bodyPr wrap="none" rtlCol="0">
            <a:spAutoFit/>
          </a:bodyPr>
          <a:lstStyle/>
          <a:p>
            <a:r>
              <a:rPr lang="en-US" sz="3200" b="1" dirty="0">
                <a:solidFill>
                  <a:srgbClr val="002060"/>
                </a:solidFill>
              </a:rPr>
              <a:t>Reading Instruction</a:t>
            </a:r>
            <a:endParaRPr lang="en-GB" sz="3200" b="1" dirty="0">
              <a:solidFill>
                <a:srgbClr val="002060"/>
              </a:solidFill>
            </a:endParaRPr>
          </a:p>
        </p:txBody>
      </p:sp>
      <p:sp>
        <p:nvSpPr>
          <p:cNvPr id="9" name="TextBox 8">
            <a:extLst>
              <a:ext uri="{FF2B5EF4-FFF2-40B4-BE49-F238E27FC236}">
                <a16:creationId xmlns:a16="http://schemas.microsoft.com/office/drawing/2014/main" id="{85C1AC76-9607-EF41-BFF3-20EDAFF6B4E5}"/>
              </a:ext>
            </a:extLst>
          </p:cNvPr>
          <p:cNvSpPr txBox="1"/>
          <p:nvPr/>
        </p:nvSpPr>
        <p:spPr>
          <a:xfrm>
            <a:off x="6370063" y="369900"/>
            <a:ext cx="3748527" cy="584775"/>
          </a:xfrm>
          <a:prstGeom prst="rect">
            <a:avLst/>
          </a:prstGeom>
          <a:noFill/>
        </p:spPr>
        <p:txBody>
          <a:bodyPr wrap="none" rtlCol="0">
            <a:spAutoFit/>
          </a:bodyPr>
          <a:lstStyle/>
          <a:p>
            <a:r>
              <a:rPr lang="en-US" sz="3200" b="1" dirty="0">
                <a:solidFill>
                  <a:srgbClr val="002060"/>
                </a:solidFill>
              </a:rPr>
              <a:t>Reading For Pleasure</a:t>
            </a:r>
            <a:endParaRPr lang="en-GB" sz="3200" b="1" dirty="0">
              <a:solidFill>
                <a:srgbClr val="002060"/>
              </a:solidFill>
            </a:endParaRPr>
          </a:p>
        </p:txBody>
      </p:sp>
      <p:sp>
        <p:nvSpPr>
          <p:cNvPr id="11" name="TextBox 10">
            <a:extLst>
              <a:ext uri="{FF2B5EF4-FFF2-40B4-BE49-F238E27FC236}">
                <a16:creationId xmlns:a16="http://schemas.microsoft.com/office/drawing/2014/main" id="{FC5FEF02-DC9D-44BB-12C4-5FEBD8266502}"/>
              </a:ext>
            </a:extLst>
          </p:cNvPr>
          <p:cNvSpPr txBox="1"/>
          <p:nvPr/>
        </p:nvSpPr>
        <p:spPr>
          <a:xfrm>
            <a:off x="1393993" y="3615995"/>
            <a:ext cx="4852982" cy="3046988"/>
          </a:xfrm>
          <a:prstGeom prst="rect">
            <a:avLst/>
          </a:prstGeom>
          <a:noFill/>
        </p:spPr>
        <p:txBody>
          <a:bodyPr wrap="square">
            <a:spAutoFit/>
          </a:bodyPr>
          <a:lstStyle/>
          <a:p>
            <a:pPr marL="285750" indent="-285750">
              <a:buFont typeface="Arial" panose="020B0604020202020204" pitchFamily="34" charset="0"/>
              <a:buChar char="•"/>
            </a:pPr>
            <a:r>
              <a:rPr lang="en-GB" sz="3200" dirty="0">
                <a:solidFill>
                  <a:srgbClr val="002060"/>
                </a:solidFill>
              </a:rPr>
              <a:t>Learning to read</a:t>
            </a:r>
          </a:p>
          <a:p>
            <a:pPr marL="285750" indent="-285750">
              <a:buFont typeface="Arial" panose="020B0604020202020204" pitchFamily="34" charset="0"/>
              <a:buChar char="•"/>
            </a:pPr>
            <a:r>
              <a:rPr lang="en-GB" sz="3200" dirty="0">
                <a:solidFill>
                  <a:srgbClr val="002060"/>
                </a:solidFill>
              </a:rPr>
              <a:t>The skill</a:t>
            </a:r>
          </a:p>
          <a:p>
            <a:pPr marL="285750" indent="-285750">
              <a:buFont typeface="Arial" panose="020B0604020202020204" pitchFamily="34" charset="0"/>
              <a:buChar char="•"/>
            </a:pPr>
            <a:r>
              <a:rPr lang="en-GB" sz="3200" dirty="0">
                <a:solidFill>
                  <a:srgbClr val="002060"/>
                </a:solidFill>
              </a:rPr>
              <a:t>Decoding and comprehension</a:t>
            </a:r>
          </a:p>
          <a:p>
            <a:pPr marL="285750" indent="-285750">
              <a:buFont typeface="Arial" panose="020B0604020202020204" pitchFamily="34" charset="0"/>
              <a:buChar char="•"/>
            </a:pPr>
            <a:r>
              <a:rPr lang="en-GB" sz="3200" dirty="0">
                <a:solidFill>
                  <a:srgbClr val="002060"/>
                </a:solidFill>
              </a:rPr>
              <a:t>Teacher direction</a:t>
            </a:r>
          </a:p>
          <a:p>
            <a:pPr marL="285750" indent="-285750">
              <a:buFont typeface="Arial" panose="020B0604020202020204" pitchFamily="34" charset="0"/>
              <a:buChar char="•"/>
            </a:pPr>
            <a:r>
              <a:rPr lang="en-GB" sz="3200" dirty="0">
                <a:solidFill>
                  <a:srgbClr val="002060"/>
                </a:solidFill>
              </a:rPr>
              <a:t>Teacher ownership</a:t>
            </a:r>
          </a:p>
        </p:txBody>
      </p:sp>
      <p:sp>
        <p:nvSpPr>
          <p:cNvPr id="13" name="TextBox 12">
            <a:extLst>
              <a:ext uri="{FF2B5EF4-FFF2-40B4-BE49-F238E27FC236}">
                <a16:creationId xmlns:a16="http://schemas.microsoft.com/office/drawing/2014/main" id="{579DD492-E78E-7071-ED95-1CEA19AED4BF}"/>
              </a:ext>
            </a:extLst>
          </p:cNvPr>
          <p:cNvSpPr txBox="1"/>
          <p:nvPr/>
        </p:nvSpPr>
        <p:spPr>
          <a:xfrm>
            <a:off x="6609817" y="3615995"/>
            <a:ext cx="6094602" cy="2554545"/>
          </a:xfrm>
          <a:prstGeom prst="rect">
            <a:avLst/>
          </a:prstGeom>
          <a:noFill/>
        </p:spPr>
        <p:txBody>
          <a:bodyPr wrap="square">
            <a:spAutoFit/>
          </a:bodyPr>
          <a:lstStyle/>
          <a:p>
            <a:pPr marL="285750" indent="-285750">
              <a:buFont typeface="Arial" panose="020B0604020202020204" pitchFamily="34" charset="0"/>
              <a:buChar char="•"/>
            </a:pPr>
            <a:r>
              <a:rPr lang="en-GB" sz="3200" dirty="0">
                <a:solidFill>
                  <a:srgbClr val="002060"/>
                </a:solidFill>
              </a:rPr>
              <a:t>Choosing to read</a:t>
            </a:r>
          </a:p>
          <a:p>
            <a:pPr marL="285750" indent="-285750">
              <a:buFont typeface="Arial" panose="020B0604020202020204" pitchFamily="34" charset="0"/>
              <a:buChar char="•"/>
            </a:pPr>
            <a:r>
              <a:rPr lang="en-GB" sz="3200" dirty="0">
                <a:solidFill>
                  <a:srgbClr val="002060"/>
                </a:solidFill>
              </a:rPr>
              <a:t>The will</a:t>
            </a:r>
          </a:p>
          <a:p>
            <a:pPr marL="285750" indent="-285750">
              <a:buFont typeface="Arial" panose="020B0604020202020204" pitchFamily="34" charset="0"/>
              <a:buChar char="•"/>
            </a:pPr>
            <a:r>
              <a:rPr lang="en-GB" sz="3200" dirty="0">
                <a:solidFill>
                  <a:srgbClr val="002060"/>
                </a:solidFill>
              </a:rPr>
              <a:t>Engagement and response</a:t>
            </a:r>
          </a:p>
          <a:p>
            <a:pPr marL="285750" indent="-285750">
              <a:buFont typeface="Arial" panose="020B0604020202020204" pitchFamily="34" charset="0"/>
              <a:buChar char="•"/>
            </a:pPr>
            <a:r>
              <a:rPr lang="en-GB" sz="3200" dirty="0">
                <a:solidFill>
                  <a:srgbClr val="002060"/>
                </a:solidFill>
              </a:rPr>
              <a:t>Child direction</a:t>
            </a:r>
          </a:p>
          <a:p>
            <a:pPr marL="285750" indent="-285750">
              <a:buFont typeface="Arial" panose="020B0604020202020204" pitchFamily="34" charset="0"/>
              <a:buChar char="•"/>
            </a:pPr>
            <a:r>
              <a:rPr lang="en-GB" sz="3200" dirty="0">
                <a:solidFill>
                  <a:srgbClr val="002060"/>
                </a:solidFill>
              </a:rPr>
              <a:t>Child ownership</a:t>
            </a:r>
          </a:p>
        </p:txBody>
      </p:sp>
    </p:spTree>
    <p:extLst>
      <p:ext uri="{BB962C8B-B14F-4D97-AF65-F5344CB8AC3E}">
        <p14:creationId xmlns:p14="http://schemas.microsoft.com/office/powerpoint/2010/main" val="1812058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hild reading a book">
            <a:extLst>
              <a:ext uri="{FF2B5EF4-FFF2-40B4-BE49-F238E27FC236}">
                <a16:creationId xmlns:a16="http://schemas.microsoft.com/office/drawing/2014/main" id="{1B76EC8B-764F-99B8-E1E2-23491B835A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7090" y="395955"/>
            <a:ext cx="8738128" cy="4915197"/>
          </a:xfrm>
          <a:prstGeom prst="rect">
            <a:avLst/>
          </a:prstGeom>
        </p:spPr>
      </p:pic>
      <p:pic>
        <p:nvPicPr>
          <p:cNvPr id="5" name="Picture 4" descr="Text&#10;&#10;Description automatically generated">
            <a:extLst>
              <a:ext uri="{FF2B5EF4-FFF2-40B4-BE49-F238E27FC236}">
                <a16:creationId xmlns:a16="http://schemas.microsoft.com/office/drawing/2014/main" id="{8999C1D5-4C4F-72ED-5529-C76FC91D0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65" y="5256055"/>
            <a:ext cx="1612738" cy="1270838"/>
          </a:xfrm>
          <a:prstGeom prst="rect">
            <a:avLst/>
          </a:prstGeom>
        </p:spPr>
      </p:pic>
    </p:spTree>
    <p:extLst>
      <p:ext uri="{BB962C8B-B14F-4D97-AF65-F5344CB8AC3E}">
        <p14:creationId xmlns:p14="http://schemas.microsoft.com/office/powerpoint/2010/main" val="86588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t a table looking at a book&#10;&#10;Description automatically generated with medium confidence">
            <a:extLst>
              <a:ext uri="{FF2B5EF4-FFF2-40B4-BE49-F238E27FC236}">
                <a16:creationId xmlns:a16="http://schemas.microsoft.com/office/drawing/2014/main" id="{362B263F-8013-A154-3ECE-C89908394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582345"/>
            <a:ext cx="8544306" cy="4806173"/>
          </a:xfrm>
          <a:prstGeom prst="rect">
            <a:avLst/>
          </a:prstGeom>
        </p:spPr>
      </p:pic>
      <p:pic>
        <p:nvPicPr>
          <p:cNvPr id="3" name="Picture 2" descr="Text&#10;&#10;Description automatically generated">
            <a:extLst>
              <a:ext uri="{FF2B5EF4-FFF2-40B4-BE49-F238E27FC236}">
                <a16:creationId xmlns:a16="http://schemas.microsoft.com/office/drawing/2014/main" id="{F6FF3647-4BBC-3CBF-4F48-F272A01EE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565" y="5256055"/>
            <a:ext cx="1612738" cy="1270838"/>
          </a:xfrm>
          <a:prstGeom prst="rect">
            <a:avLst/>
          </a:prstGeom>
        </p:spPr>
      </p:pic>
    </p:spTree>
    <p:extLst>
      <p:ext uri="{BB962C8B-B14F-4D97-AF65-F5344CB8AC3E}">
        <p14:creationId xmlns:p14="http://schemas.microsoft.com/office/powerpoint/2010/main" val="3033391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64BB24C-BBDB-30DB-9EDB-1DAEC7210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0096" y="1011759"/>
            <a:ext cx="3890534" cy="3449607"/>
          </a:xfrm>
          <a:prstGeom prst="rect">
            <a:avLst/>
          </a:prstGeom>
        </p:spPr>
      </p:pic>
      <p:pic>
        <p:nvPicPr>
          <p:cNvPr id="17" name="Picture 16" descr="A picture containing indoor, toy&#10;&#10;Description automatically generated">
            <a:extLst>
              <a:ext uri="{FF2B5EF4-FFF2-40B4-BE49-F238E27FC236}">
                <a16:creationId xmlns:a16="http://schemas.microsoft.com/office/drawing/2014/main" id="{3A43D488-45E1-89BE-659E-9305430E18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500" y="1011759"/>
            <a:ext cx="3706798" cy="3749040"/>
          </a:xfrm>
          <a:prstGeom prst="rect">
            <a:avLst/>
          </a:prstGeom>
        </p:spPr>
      </p:pic>
      <p:pic>
        <p:nvPicPr>
          <p:cNvPr id="19" name="Picture 18" descr="Timeline&#10;&#10;Description automatically generated">
            <a:extLst>
              <a:ext uri="{FF2B5EF4-FFF2-40B4-BE49-F238E27FC236}">
                <a16:creationId xmlns:a16="http://schemas.microsoft.com/office/drawing/2014/main" id="{4C9CFCCB-322B-25BF-EFD8-CAA5F77F5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3298" y="197394"/>
            <a:ext cx="3565404" cy="3565404"/>
          </a:xfrm>
          <a:prstGeom prst="rect">
            <a:avLst/>
          </a:prstGeom>
        </p:spPr>
      </p:pic>
      <p:pic>
        <p:nvPicPr>
          <p:cNvPr id="2" name="Picture 1" descr="Text&#10;&#10;Description automatically generated">
            <a:extLst>
              <a:ext uri="{FF2B5EF4-FFF2-40B4-BE49-F238E27FC236}">
                <a16:creationId xmlns:a16="http://schemas.microsoft.com/office/drawing/2014/main" id="{8DB3F1A7-A641-68B5-5005-EA9F7034C1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65" y="5256055"/>
            <a:ext cx="1612738" cy="1270838"/>
          </a:xfrm>
          <a:prstGeom prst="rect">
            <a:avLst/>
          </a:prstGeom>
        </p:spPr>
      </p:pic>
    </p:spTree>
    <p:extLst>
      <p:ext uri="{BB962C8B-B14F-4D97-AF65-F5344CB8AC3E}">
        <p14:creationId xmlns:p14="http://schemas.microsoft.com/office/powerpoint/2010/main" val="278012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1E25B4F4-52A9-4C12-A7B8-1F190F2BD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65" y="5256055"/>
            <a:ext cx="1612738" cy="1270838"/>
          </a:xfrm>
          <a:prstGeom prst="rect">
            <a:avLst/>
          </a:prstGeom>
        </p:spPr>
      </p:pic>
      <p:pic>
        <p:nvPicPr>
          <p:cNvPr id="4" name="Picture 3" descr="A picture containing text, outdoor, sky, sign&#10;&#10;Description automatically generated">
            <a:extLst>
              <a:ext uri="{FF2B5EF4-FFF2-40B4-BE49-F238E27FC236}">
                <a16:creationId xmlns:a16="http://schemas.microsoft.com/office/drawing/2014/main" id="{F6401BCE-F731-450F-9860-BD70A1400F0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256639" y="352337"/>
            <a:ext cx="7698134" cy="5125674"/>
          </a:xfrm>
          <a:prstGeom prst="rect">
            <a:avLst/>
          </a:prstGeom>
        </p:spPr>
      </p:pic>
    </p:spTree>
    <p:extLst>
      <p:ext uri="{BB962C8B-B14F-4D97-AF65-F5344CB8AC3E}">
        <p14:creationId xmlns:p14="http://schemas.microsoft.com/office/powerpoint/2010/main" val="6146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99CB921-C0C0-4A80-2155-4E6CF75DFE00}"/>
              </a:ext>
            </a:extLst>
          </p:cNvPr>
          <p:cNvSpPr/>
          <p:nvPr/>
        </p:nvSpPr>
        <p:spPr>
          <a:xfrm>
            <a:off x="3008120" y="1794617"/>
            <a:ext cx="5631679" cy="28628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dirty="0"/>
              <a:t>Why Should Children Read for Pleasure?</a:t>
            </a:r>
            <a:endParaRPr lang="en-GB" sz="5000" dirty="0"/>
          </a:p>
        </p:txBody>
      </p:sp>
      <p:sp>
        <p:nvSpPr>
          <p:cNvPr id="3" name="TextBox 2">
            <a:extLst>
              <a:ext uri="{FF2B5EF4-FFF2-40B4-BE49-F238E27FC236}">
                <a16:creationId xmlns:a16="http://schemas.microsoft.com/office/drawing/2014/main" id="{B1A2312D-F0E2-27C1-400C-F9C7CA682DFB}"/>
              </a:ext>
            </a:extLst>
          </p:cNvPr>
          <p:cNvSpPr txBox="1"/>
          <p:nvPr/>
        </p:nvSpPr>
        <p:spPr>
          <a:xfrm>
            <a:off x="6298250" y="786213"/>
            <a:ext cx="1715341" cy="584775"/>
          </a:xfrm>
          <a:prstGeom prst="rect">
            <a:avLst/>
          </a:prstGeom>
          <a:noFill/>
        </p:spPr>
        <p:txBody>
          <a:bodyPr wrap="none" rtlCol="0">
            <a:spAutoFit/>
          </a:bodyPr>
          <a:lstStyle/>
          <a:p>
            <a:r>
              <a:rPr lang="en-US" sz="3200" dirty="0">
                <a:solidFill>
                  <a:srgbClr val="002060"/>
                </a:solidFill>
              </a:rPr>
              <a:t>escapism</a:t>
            </a:r>
            <a:endParaRPr lang="en-GB" sz="3200" dirty="0">
              <a:solidFill>
                <a:srgbClr val="002060"/>
              </a:solidFill>
            </a:endParaRPr>
          </a:p>
        </p:txBody>
      </p:sp>
      <p:sp>
        <p:nvSpPr>
          <p:cNvPr id="4" name="TextBox 3">
            <a:extLst>
              <a:ext uri="{FF2B5EF4-FFF2-40B4-BE49-F238E27FC236}">
                <a16:creationId xmlns:a16="http://schemas.microsoft.com/office/drawing/2014/main" id="{227C6262-36E6-10B5-321F-13F9071B36C3}"/>
              </a:ext>
            </a:extLst>
          </p:cNvPr>
          <p:cNvSpPr txBox="1"/>
          <p:nvPr/>
        </p:nvSpPr>
        <p:spPr>
          <a:xfrm>
            <a:off x="8869110" y="1306082"/>
            <a:ext cx="2543325" cy="584775"/>
          </a:xfrm>
          <a:prstGeom prst="rect">
            <a:avLst/>
          </a:prstGeom>
          <a:noFill/>
        </p:spPr>
        <p:txBody>
          <a:bodyPr wrap="none" rtlCol="0">
            <a:spAutoFit/>
          </a:bodyPr>
          <a:lstStyle/>
          <a:p>
            <a:r>
              <a:rPr lang="en-US" sz="3200" dirty="0">
                <a:solidFill>
                  <a:srgbClr val="002060"/>
                </a:solidFill>
              </a:rPr>
              <a:t>reduces stress</a:t>
            </a:r>
            <a:endParaRPr lang="en-GB" sz="3200" dirty="0">
              <a:solidFill>
                <a:srgbClr val="002060"/>
              </a:solidFill>
            </a:endParaRPr>
          </a:p>
        </p:txBody>
      </p:sp>
      <p:sp>
        <p:nvSpPr>
          <p:cNvPr id="5" name="TextBox 4">
            <a:extLst>
              <a:ext uri="{FF2B5EF4-FFF2-40B4-BE49-F238E27FC236}">
                <a16:creationId xmlns:a16="http://schemas.microsoft.com/office/drawing/2014/main" id="{AE86A612-24B6-1CE4-7A73-8D732FB2A9D3}"/>
              </a:ext>
            </a:extLst>
          </p:cNvPr>
          <p:cNvSpPr txBox="1"/>
          <p:nvPr/>
        </p:nvSpPr>
        <p:spPr>
          <a:xfrm>
            <a:off x="9075634" y="2844225"/>
            <a:ext cx="2762969" cy="1569660"/>
          </a:xfrm>
          <a:prstGeom prst="rect">
            <a:avLst/>
          </a:prstGeom>
          <a:noFill/>
        </p:spPr>
        <p:txBody>
          <a:bodyPr wrap="square" rtlCol="0">
            <a:spAutoFit/>
          </a:bodyPr>
          <a:lstStyle/>
          <a:p>
            <a:r>
              <a:rPr lang="en-US" sz="3200" dirty="0">
                <a:solidFill>
                  <a:srgbClr val="002060"/>
                </a:solidFill>
              </a:rPr>
              <a:t>helps learn about the lives of others</a:t>
            </a:r>
            <a:endParaRPr lang="en-GB" sz="3200" dirty="0">
              <a:solidFill>
                <a:srgbClr val="002060"/>
              </a:solidFill>
            </a:endParaRPr>
          </a:p>
        </p:txBody>
      </p:sp>
      <p:sp>
        <p:nvSpPr>
          <p:cNvPr id="6" name="TextBox 5">
            <a:extLst>
              <a:ext uri="{FF2B5EF4-FFF2-40B4-BE49-F238E27FC236}">
                <a16:creationId xmlns:a16="http://schemas.microsoft.com/office/drawing/2014/main" id="{37AAB111-81ED-BCA0-EE0D-3C556FD506A6}"/>
              </a:ext>
            </a:extLst>
          </p:cNvPr>
          <p:cNvSpPr txBox="1"/>
          <p:nvPr/>
        </p:nvSpPr>
        <p:spPr>
          <a:xfrm>
            <a:off x="6536108" y="4825996"/>
            <a:ext cx="2762969" cy="1077218"/>
          </a:xfrm>
          <a:prstGeom prst="rect">
            <a:avLst/>
          </a:prstGeom>
          <a:noFill/>
        </p:spPr>
        <p:txBody>
          <a:bodyPr wrap="square" rtlCol="0">
            <a:spAutoFit/>
          </a:bodyPr>
          <a:lstStyle/>
          <a:p>
            <a:r>
              <a:rPr lang="en-US" sz="3200" dirty="0">
                <a:solidFill>
                  <a:srgbClr val="002060"/>
                </a:solidFill>
              </a:rPr>
              <a:t>boosts creativity</a:t>
            </a:r>
            <a:endParaRPr lang="en-GB" sz="3200" dirty="0">
              <a:solidFill>
                <a:srgbClr val="002060"/>
              </a:solidFill>
            </a:endParaRPr>
          </a:p>
        </p:txBody>
      </p:sp>
      <p:sp>
        <p:nvSpPr>
          <p:cNvPr id="7" name="TextBox 6">
            <a:extLst>
              <a:ext uri="{FF2B5EF4-FFF2-40B4-BE49-F238E27FC236}">
                <a16:creationId xmlns:a16="http://schemas.microsoft.com/office/drawing/2014/main" id="{D29A9979-492C-FDEA-81A6-11D137BC31DF}"/>
              </a:ext>
            </a:extLst>
          </p:cNvPr>
          <p:cNvSpPr txBox="1"/>
          <p:nvPr/>
        </p:nvSpPr>
        <p:spPr>
          <a:xfrm>
            <a:off x="2270333" y="4944213"/>
            <a:ext cx="2762969" cy="1569660"/>
          </a:xfrm>
          <a:prstGeom prst="rect">
            <a:avLst/>
          </a:prstGeom>
          <a:noFill/>
        </p:spPr>
        <p:txBody>
          <a:bodyPr wrap="square" rtlCol="0">
            <a:spAutoFit/>
          </a:bodyPr>
          <a:lstStyle/>
          <a:p>
            <a:r>
              <a:rPr lang="en-US" sz="3200" dirty="0">
                <a:solidFill>
                  <a:srgbClr val="002060"/>
                </a:solidFill>
              </a:rPr>
              <a:t>boosts communication skills</a:t>
            </a:r>
            <a:endParaRPr lang="en-GB" sz="3200" dirty="0">
              <a:solidFill>
                <a:srgbClr val="002060"/>
              </a:solidFill>
            </a:endParaRPr>
          </a:p>
        </p:txBody>
      </p:sp>
      <p:sp>
        <p:nvSpPr>
          <p:cNvPr id="8" name="TextBox 7">
            <a:extLst>
              <a:ext uri="{FF2B5EF4-FFF2-40B4-BE49-F238E27FC236}">
                <a16:creationId xmlns:a16="http://schemas.microsoft.com/office/drawing/2014/main" id="{1E1F5A09-F752-080D-6021-B2C907758782}"/>
              </a:ext>
            </a:extLst>
          </p:cNvPr>
          <p:cNvSpPr txBox="1"/>
          <p:nvPr/>
        </p:nvSpPr>
        <p:spPr>
          <a:xfrm>
            <a:off x="492979" y="2785649"/>
            <a:ext cx="2762969" cy="1077218"/>
          </a:xfrm>
          <a:prstGeom prst="rect">
            <a:avLst/>
          </a:prstGeom>
          <a:noFill/>
        </p:spPr>
        <p:txBody>
          <a:bodyPr wrap="square" rtlCol="0">
            <a:spAutoFit/>
          </a:bodyPr>
          <a:lstStyle/>
          <a:p>
            <a:r>
              <a:rPr lang="en-US" sz="3200" dirty="0">
                <a:solidFill>
                  <a:srgbClr val="002060"/>
                </a:solidFill>
              </a:rPr>
              <a:t>increases vocabulary</a:t>
            </a:r>
            <a:endParaRPr lang="en-GB" sz="3200" dirty="0">
              <a:solidFill>
                <a:srgbClr val="002060"/>
              </a:solidFill>
            </a:endParaRPr>
          </a:p>
        </p:txBody>
      </p:sp>
      <p:sp>
        <p:nvSpPr>
          <p:cNvPr id="9" name="TextBox 8">
            <a:extLst>
              <a:ext uri="{FF2B5EF4-FFF2-40B4-BE49-F238E27FC236}">
                <a16:creationId xmlns:a16="http://schemas.microsoft.com/office/drawing/2014/main" id="{1116C3F8-1575-B425-989A-6F336D8BFEFC}"/>
              </a:ext>
            </a:extLst>
          </p:cNvPr>
          <p:cNvSpPr txBox="1"/>
          <p:nvPr/>
        </p:nvSpPr>
        <p:spPr>
          <a:xfrm>
            <a:off x="1064123" y="421399"/>
            <a:ext cx="2762969" cy="1569660"/>
          </a:xfrm>
          <a:prstGeom prst="rect">
            <a:avLst/>
          </a:prstGeom>
          <a:noFill/>
        </p:spPr>
        <p:txBody>
          <a:bodyPr wrap="square" rtlCol="0">
            <a:spAutoFit/>
          </a:bodyPr>
          <a:lstStyle/>
          <a:p>
            <a:r>
              <a:rPr lang="en-US" sz="3200" dirty="0">
                <a:solidFill>
                  <a:srgbClr val="002060"/>
                </a:solidFill>
              </a:rPr>
              <a:t>boosts motivation to learn</a:t>
            </a:r>
            <a:endParaRPr lang="en-GB" sz="3200" dirty="0">
              <a:solidFill>
                <a:srgbClr val="002060"/>
              </a:solidFill>
            </a:endParaRPr>
          </a:p>
        </p:txBody>
      </p:sp>
    </p:spTree>
    <p:extLst>
      <p:ext uri="{BB962C8B-B14F-4D97-AF65-F5344CB8AC3E}">
        <p14:creationId xmlns:p14="http://schemas.microsoft.com/office/powerpoint/2010/main" val="2026715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and a child sitting at a table and smiling&#10;&#10;Description automatically generated with low confidence">
            <a:extLst>
              <a:ext uri="{FF2B5EF4-FFF2-40B4-BE49-F238E27FC236}">
                <a16:creationId xmlns:a16="http://schemas.microsoft.com/office/drawing/2014/main" id="{F3EC0C61-6155-975D-8593-9DBA4E145E4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899557" y="478972"/>
            <a:ext cx="8147957" cy="5431971"/>
          </a:xfrm>
          <a:prstGeom prst="rect">
            <a:avLst/>
          </a:prstGeom>
        </p:spPr>
      </p:pic>
      <p:sp>
        <p:nvSpPr>
          <p:cNvPr id="9" name="TextBox 8">
            <a:extLst>
              <a:ext uri="{FF2B5EF4-FFF2-40B4-BE49-F238E27FC236}">
                <a16:creationId xmlns:a16="http://schemas.microsoft.com/office/drawing/2014/main" id="{3EEA3FCF-0F32-F1B6-5F08-310366CC8A0D}"/>
              </a:ext>
            </a:extLst>
          </p:cNvPr>
          <p:cNvSpPr txBox="1"/>
          <p:nvPr/>
        </p:nvSpPr>
        <p:spPr>
          <a:xfrm>
            <a:off x="952500" y="6858000"/>
            <a:ext cx="10287000" cy="230832"/>
          </a:xfrm>
          <a:prstGeom prst="rect">
            <a:avLst/>
          </a:prstGeom>
          <a:noFill/>
        </p:spPr>
        <p:txBody>
          <a:bodyPr wrap="square" rtlCol="0">
            <a:spAutoFit/>
          </a:bodyPr>
          <a:lstStyle/>
          <a:p>
            <a:r>
              <a:rPr lang="en-GB" sz="900" dirty="0">
                <a:hlinkClick r:id="rId4" tooltip="https://www.orientacionandujar.es/2019/07/03/atencion-a-la-diversidad-cuaderno-de-prevencion-de-dificultades-en-lectoescritura/school-kids-lying-on-sofa-and-reading-book/"/>
              </a:rPr>
              <a:t>This Photo</a:t>
            </a:r>
            <a:r>
              <a:rPr lang="en-GB" sz="900" dirty="0"/>
              <a:t> by Unknown Author is licensed under </a:t>
            </a:r>
            <a:r>
              <a:rPr lang="en-GB" sz="900" dirty="0">
                <a:hlinkClick r:id="rId5" tooltip="https://creativecommons.org/licenses/by-nc-sa/3.0/"/>
              </a:rPr>
              <a:t>CC BY-SA-NC</a:t>
            </a:r>
            <a:endParaRPr lang="en-GB" sz="900" dirty="0"/>
          </a:p>
        </p:txBody>
      </p:sp>
    </p:spTree>
    <p:extLst>
      <p:ext uri="{BB962C8B-B14F-4D97-AF65-F5344CB8AC3E}">
        <p14:creationId xmlns:p14="http://schemas.microsoft.com/office/powerpoint/2010/main" val="319414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5275D8F-3EDC-EFC2-9509-B455CE5C4D95}"/>
              </a:ext>
            </a:extLst>
          </p:cNvPr>
          <p:cNvSpPr txBox="1"/>
          <p:nvPr/>
        </p:nvSpPr>
        <p:spPr>
          <a:xfrm>
            <a:off x="3682767" y="453006"/>
            <a:ext cx="4774705" cy="861774"/>
          </a:xfrm>
          <a:prstGeom prst="rect">
            <a:avLst/>
          </a:prstGeom>
          <a:noFill/>
        </p:spPr>
        <p:txBody>
          <a:bodyPr wrap="none" rtlCol="0">
            <a:spAutoFit/>
          </a:bodyPr>
          <a:lstStyle/>
          <a:p>
            <a:r>
              <a:rPr lang="en-US" sz="5000" b="1" dirty="0">
                <a:solidFill>
                  <a:srgbClr val="002060"/>
                </a:solidFill>
              </a:rPr>
              <a:t>Talk About Books</a:t>
            </a:r>
            <a:endParaRPr lang="en-GB" sz="5000" b="1" dirty="0">
              <a:solidFill>
                <a:srgbClr val="002060"/>
              </a:solidFill>
            </a:endParaRPr>
          </a:p>
        </p:txBody>
      </p:sp>
      <p:pic>
        <p:nvPicPr>
          <p:cNvPr id="8" name="Picture 7" descr="Two blank speech balloons">
            <a:extLst>
              <a:ext uri="{FF2B5EF4-FFF2-40B4-BE49-F238E27FC236}">
                <a16:creationId xmlns:a16="http://schemas.microsoft.com/office/drawing/2014/main" id="{ABDA12BB-2B8F-7887-07DC-D353A7C3C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655" y="1314780"/>
            <a:ext cx="8008690" cy="5005431"/>
          </a:xfrm>
          <a:prstGeom prst="rect">
            <a:avLst/>
          </a:prstGeom>
        </p:spPr>
      </p:pic>
    </p:spTree>
    <p:extLst>
      <p:ext uri="{BB962C8B-B14F-4D97-AF65-F5344CB8AC3E}">
        <p14:creationId xmlns:p14="http://schemas.microsoft.com/office/powerpoint/2010/main" val="2483815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1094</Words>
  <Application>Microsoft Office PowerPoint</Application>
  <PresentationFormat>Widescreen</PresentationFormat>
  <Paragraphs>77</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Balto</vt:lpstr>
      <vt:lpstr>Calibri</vt:lpstr>
      <vt:lpstr>Calibri Light</vt:lpstr>
      <vt:lpstr>pt-sans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Holder</dc:creator>
  <cp:lastModifiedBy>Jenny Holder</cp:lastModifiedBy>
  <cp:revision>1</cp:revision>
  <dcterms:created xsi:type="dcterms:W3CDTF">2022-11-30T10:57:10Z</dcterms:created>
  <dcterms:modified xsi:type="dcterms:W3CDTF">2022-12-02T10:43:08Z</dcterms:modified>
</cp:coreProperties>
</file>